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263" r:id="rId2"/>
    <p:sldId id="264" r:id="rId3"/>
    <p:sldId id="265" r:id="rId4"/>
    <p:sldId id="267" r:id="rId5"/>
    <p:sldId id="269" r:id="rId6"/>
    <p:sldId id="26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3A691F-349B-47BA-B8C7-DDFBAF915DFA}" v="8" dt="2020-08-23T17:09:03.7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4"/>
  </p:normalViewPr>
  <p:slideViewPr>
    <p:cSldViewPr snapToGrid="0" snapToObjects="1">
      <p:cViewPr varScale="1">
        <p:scale>
          <a:sx n="104" d="100"/>
          <a:sy n="104" d="100"/>
        </p:scale>
        <p:origin x="23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notesMaster" Target="notesMasters/notesMaster1.xml" Id="rId8" /><Relationship Type="http://schemas.openxmlformats.org/officeDocument/2006/relationships/slide" Target="slides/slide2.xml" Id="rId3" /><Relationship Type="http://schemas.openxmlformats.org/officeDocument/2006/relationships/slide" Target="slides/slide6.xml" Id="rId7" /><Relationship Type="http://schemas.openxmlformats.org/officeDocument/2006/relationships/tableStyles" Target="tableStyles.xml" Id="rId12" /><Relationship Type="http://schemas.openxmlformats.org/officeDocument/2006/relationships/slide" Target="slides/slide1.xml" Id="rId2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theme" Target="theme/theme1.xml" Id="rId11" /><Relationship Type="http://schemas.openxmlformats.org/officeDocument/2006/relationships/slide" Target="slides/slide4.xml" Id="rId5" /><Relationship Type="http://schemas.openxmlformats.org/officeDocument/2006/relationships/viewProps" Target="viewProps.xml" Id="rId10" /><Relationship Type="http://schemas.openxmlformats.org/officeDocument/2006/relationships/slide" Target="slides/slide3.xml" Id="rId4" /><Relationship Type="http://schemas.openxmlformats.org/officeDocument/2006/relationships/presProps" Target="presProps.xml" Id="rId9" /><Relationship Type="http://schemas.microsoft.com/office/2015/10/relationships/revisionInfo" Target="revisionInfo.xml" Id="rId14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BB736-8A46-2E47-A642-05005AE52E42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7D480A-6395-9049-A3F0-904ED567D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15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lotus is one of a king that changes color as it ages for 4 days. It started as pink with stripes, then turns pink at the border, then yellow to white. Are we changing like this flower, from beginning Christian to a faithful and loyal Christian? Yes, we need to change from self-realization to God-realization Christian. Don't stay in a stagnant place, or else we will not be the most useful and beautiful for our Lord! Be patient, let God grow you via His Spirit!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D480A-6395-9049-A3F0-904ED567D20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214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Hans" altLang="en-US" dirty="0"/>
              <a:t>我们必须常常的衡量自己属灵的生命。过去的老我有没有死去，我有没有望着好的改变？什么地方还需要神工作？有没有结圣灵的果子？有没有荣神益人？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D480A-6395-9049-A3F0-904ED567D20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69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8/23/2020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8/23/2020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8/23/2020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D4562-0A0E-C642-9B8A-B11B66961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1999" cy="1940011"/>
          </a:xfrm>
        </p:spPr>
        <p:txBody>
          <a:bodyPr/>
          <a:lstStyle/>
          <a:p>
            <a:pPr algn="ctr"/>
            <a:r>
              <a:rPr lang="en-US" sz="5400" b="1" dirty="0"/>
              <a:t>SERVE GOD IN A GOOD WAY</a:t>
            </a:r>
            <a:br>
              <a:rPr lang="en-US" sz="5400" b="1" dirty="0"/>
            </a:br>
            <a:r>
              <a:rPr lang="zh-Hans" altLang="en-US" sz="5400" b="1" dirty="0"/>
              <a:t>好好的服事主 </a:t>
            </a:r>
            <a:r>
              <a:rPr lang="en-US" altLang="zh-Hans" sz="5400" b="1" dirty="0"/>
              <a:t>6</a:t>
            </a:r>
            <a:endParaRPr lang="en-US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61FEC-D610-5247-8983-54C4C6043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40011"/>
            <a:ext cx="12191999" cy="4917989"/>
          </a:xfrm>
        </p:spPr>
        <p:txBody>
          <a:bodyPr>
            <a:normAutofit/>
          </a:bodyPr>
          <a:lstStyle/>
          <a:p>
            <a:r>
              <a:rPr lang="en-US" sz="3600" b="1" dirty="0"/>
              <a:t>"Then you should learn to </a:t>
            </a:r>
            <a:r>
              <a:rPr lang="en-US" sz="3600" b="1" u="sng" dirty="0"/>
              <a:t>rule yourselves properly</a:t>
            </a:r>
            <a:r>
              <a:rPr lang="en-US" sz="3600" b="1" dirty="0"/>
              <a:t>. That is not all. You should also learn to be </a:t>
            </a:r>
            <a:r>
              <a:rPr lang="en-US" sz="3600" b="1" u="sng" dirty="0"/>
              <a:t>patient </a:t>
            </a:r>
            <a:r>
              <a:rPr lang="en-US" sz="3600" b="1" dirty="0"/>
              <a:t>and </a:t>
            </a:r>
            <a:r>
              <a:rPr lang="en-US" sz="3600" b="1" u="sng" dirty="0"/>
              <a:t>brave</a:t>
            </a:r>
            <a:r>
              <a:rPr lang="en-US" sz="3600" b="1" dirty="0"/>
              <a:t>. And you should serve God in a good way." 6</a:t>
            </a:r>
          </a:p>
          <a:p>
            <a:r>
              <a:rPr lang="zh-Hans" altLang="en-US" sz="4800" b="1" dirty="0"/>
              <a:t>在知识上</a:t>
            </a:r>
            <a:r>
              <a:rPr lang="zh-Hans" altLang="en-US" sz="4800" b="1" u="sng" dirty="0"/>
              <a:t>加自制</a:t>
            </a:r>
            <a:r>
              <a:rPr lang="zh-Hans" altLang="en-US" sz="4800" b="1" dirty="0"/>
              <a:t>；在自制上</a:t>
            </a:r>
            <a:r>
              <a:rPr lang="zh-Hans" altLang="en-US" sz="4800" b="1" u="sng" dirty="0"/>
              <a:t>加忍耐</a:t>
            </a:r>
            <a:r>
              <a:rPr lang="zh-Hans" altLang="en-US" sz="4800" b="1" dirty="0"/>
              <a:t>；在忍耐上</a:t>
            </a:r>
            <a:r>
              <a:rPr lang="zh-Hans" altLang="en-US" sz="4800" b="1" u="sng" dirty="0"/>
              <a:t>加敬神</a:t>
            </a:r>
            <a:r>
              <a:rPr lang="zh-Hans" altLang="en-US" sz="4800" b="1" dirty="0"/>
              <a:t>；</a:t>
            </a:r>
            <a:r>
              <a:rPr lang="en-US" altLang="zh-Hans" sz="4800" b="1" dirty="0"/>
              <a:t>6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939921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D4562-0A0E-C642-9B8A-B11B66961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1999" cy="1940011"/>
          </a:xfrm>
        </p:spPr>
        <p:txBody>
          <a:bodyPr/>
          <a:lstStyle/>
          <a:p>
            <a:pPr algn="ctr"/>
            <a:r>
              <a:rPr lang="en-US" sz="5400" b="1" dirty="0"/>
              <a:t>BE KIND TO EVERYONE</a:t>
            </a:r>
            <a:br>
              <a:rPr lang="en-US" sz="5400" b="1" dirty="0"/>
            </a:br>
            <a:r>
              <a:rPr lang="zh-Hans" altLang="en-US" sz="5400" b="1" dirty="0"/>
              <a:t>要爱所有的人 </a:t>
            </a:r>
            <a:r>
              <a:rPr lang="en-US" altLang="zh-Hans" sz="5400" b="1" dirty="0"/>
              <a:t>7</a:t>
            </a:r>
            <a:endParaRPr lang="en-US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61FEC-D610-5247-8983-54C4C6043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40011"/>
            <a:ext cx="12191999" cy="4917989"/>
          </a:xfrm>
        </p:spPr>
        <p:txBody>
          <a:bodyPr>
            <a:normAutofit/>
          </a:bodyPr>
          <a:lstStyle/>
          <a:p>
            <a:r>
              <a:rPr lang="en-US" sz="3600" b="1" dirty="0"/>
              <a:t>"You should not only serve God, but you should be kind to other believers like your own brothers and sister. And </a:t>
            </a:r>
            <a:r>
              <a:rPr lang="en-US" sz="3600" b="1" u="sng" dirty="0"/>
              <a:t>you should not only love other Christians, but you must also love all people." </a:t>
            </a:r>
            <a:r>
              <a:rPr lang="en-US" sz="3600" b="1" dirty="0"/>
              <a:t>7</a:t>
            </a:r>
          </a:p>
          <a:p>
            <a:r>
              <a:rPr lang="zh-Hans" altLang="en-US" sz="5400" b="1" dirty="0"/>
              <a:t>“在敬神上</a:t>
            </a:r>
            <a:r>
              <a:rPr lang="zh-Hans" altLang="en-US" sz="5400" b="1" u="sng" dirty="0"/>
              <a:t>加弟兄之情</a:t>
            </a:r>
            <a:r>
              <a:rPr lang="zh-Hans" altLang="en-US" sz="5400" b="1" dirty="0"/>
              <a:t>；在弟兄之情上</a:t>
            </a:r>
            <a:r>
              <a:rPr lang="zh-Hans" altLang="en-US" sz="5400" b="1" u="sng" dirty="0"/>
              <a:t>加爱</a:t>
            </a:r>
            <a:r>
              <a:rPr lang="zh-Hans" altLang="en-US" sz="5400" b="1" dirty="0"/>
              <a:t>；”</a:t>
            </a:r>
            <a:r>
              <a:rPr lang="en-US" altLang="zh-Hans" sz="5400" b="1" dirty="0"/>
              <a:t>7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996885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D4562-0A0E-C642-9B8A-B11B66961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1999" cy="1940011"/>
          </a:xfrm>
        </p:spPr>
        <p:txBody>
          <a:bodyPr/>
          <a:lstStyle/>
          <a:p>
            <a:pPr algn="ctr"/>
            <a:r>
              <a:rPr lang="en-US" sz="5400" b="1" dirty="0"/>
              <a:t>GROW AND BEAR FRUITS</a:t>
            </a:r>
            <a:br>
              <a:rPr lang="en-US" sz="5400" b="1" dirty="0"/>
            </a:br>
            <a:r>
              <a:rPr lang="zh-Hans" altLang="en-US" sz="5400" b="1" dirty="0"/>
              <a:t>成长和结果子 </a:t>
            </a:r>
            <a:r>
              <a:rPr lang="en-US" altLang="zh-Hans" sz="5400" b="1" dirty="0"/>
              <a:t>8</a:t>
            </a:r>
            <a:endParaRPr lang="en-US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61FEC-D610-5247-8983-54C4C6043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40011"/>
            <a:ext cx="12191999" cy="4917989"/>
          </a:xfrm>
        </p:spPr>
        <p:txBody>
          <a:bodyPr>
            <a:normAutofit/>
          </a:bodyPr>
          <a:lstStyle/>
          <a:p>
            <a:r>
              <a:rPr lang="en-US" sz="3600" b="1" dirty="0"/>
              <a:t>"</a:t>
            </a:r>
            <a:r>
              <a:rPr lang="en-US" sz="3600" b="1" u="sng" dirty="0"/>
              <a:t>You should grow as believers in all these ways, more and more. </a:t>
            </a:r>
            <a:r>
              <a:rPr lang="en-US" sz="3600" b="1" dirty="0"/>
              <a:t>When you live in that way, it will show that you really know our Lord Jesus Christ. Peo</a:t>
            </a:r>
            <a:r>
              <a:rPr lang="en-US" altLang="zh-Hans" sz="3600" b="1" dirty="0"/>
              <a:t>p</a:t>
            </a:r>
            <a:r>
              <a:rPr lang="en-US" sz="3600" b="1" dirty="0"/>
              <a:t>le will see that your life has good results." 8</a:t>
            </a:r>
          </a:p>
          <a:p>
            <a:r>
              <a:rPr lang="zh-Hans" altLang="en-US" sz="4400" b="1" dirty="0"/>
              <a:t>“因为你们如果有了这些，并且不断增多这些，它们就会使你们在真正认识我们主耶稣基督的事上，不会成为懒惰的或不结果子的人”</a:t>
            </a:r>
            <a:r>
              <a:rPr lang="en-US" altLang="zh-Hans" sz="4400" b="1" dirty="0"/>
              <a:t>8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69800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D4562-0A0E-C642-9B8A-B11B66961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1999" cy="1940011"/>
          </a:xfrm>
        </p:spPr>
        <p:txBody>
          <a:bodyPr/>
          <a:lstStyle/>
          <a:p>
            <a:pPr algn="ctr"/>
            <a:r>
              <a:rPr lang="en-US" sz="5400" b="1" dirty="0"/>
              <a:t>GLORY TO GOD GOOD TO MEN</a:t>
            </a:r>
            <a:br>
              <a:rPr lang="en-US" sz="5400" b="1" dirty="0"/>
            </a:br>
            <a:r>
              <a:rPr lang="zh-Hans" altLang="en-US" sz="6600" b="1" dirty="0"/>
              <a:t>荣神益人</a:t>
            </a:r>
            <a:endParaRPr lang="en-US" sz="6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61FEC-D610-5247-8983-54C4C6043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40011"/>
            <a:ext cx="12191999" cy="49179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"Then the way you live will always honor and please the Lord, and your lives will produce every kind of good fruit. All the while, </a:t>
            </a:r>
            <a:r>
              <a:rPr lang="en-US" sz="3600" b="1" u="sng" dirty="0"/>
              <a:t>you will grow as you learn to know God better and better." </a:t>
            </a:r>
            <a:r>
              <a:rPr lang="en-US" sz="3600" b="1" dirty="0"/>
              <a:t>Colossians 1:10 </a:t>
            </a:r>
          </a:p>
          <a:p>
            <a:r>
              <a:rPr lang="zh-Hans" altLang="en-US" sz="4400" b="1" dirty="0"/>
              <a:t>“好让你们行事为人配得上主，凡事蒙他喜悦，在一切美善的工作中结出果子，在神的真正知识上不断长进。”歌罗西书</a:t>
            </a:r>
            <a:r>
              <a:rPr lang="en-US" altLang="zh-Hans" sz="4400" b="1" dirty="0"/>
              <a:t>1:10</a:t>
            </a:r>
          </a:p>
          <a:p>
            <a:pPr marL="0" indent="0">
              <a:buNone/>
            </a:pP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102652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526CDC-EAA2-3B44-A581-4C61FF844B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19" r="11977"/>
          <a:stretch/>
        </p:blipFill>
        <p:spPr>
          <a:xfrm>
            <a:off x="0" y="10"/>
            <a:ext cx="4063593" cy="68579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FC54510-34E4-3C4C-B685-5308E181B3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3547" y="-10"/>
            <a:ext cx="5143500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D4D5551-D5BB-6E4F-8894-16F24194F5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9344" y="0"/>
            <a:ext cx="62083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94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D4562-0A0E-C642-9B8A-B11B66961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1999" cy="1940011"/>
          </a:xfrm>
        </p:spPr>
        <p:txBody>
          <a:bodyPr/>
          <a:lstStyle/>
          <a:p>
            <a:pPr algn="ctr"/>
            <a:r>
              <a:rPr lang="en-US" sz="5400" b="1"/>
              <a:t>**COMMUNION</a:t>
            </a:r>
            <a:br>
              <a:rPr lang="en-US" sz="5400" b="1" dirty="0"/>
            </a:br>
            <a:r>
              <a:rPr lang="zh-Hans" altLang="en-US" sz="5400" b="1" dirty="0"/>
              <a:t>圣餐摆饼</a:t>
            </a:r>
            <a:endParaRPr lang="en-US" sz="6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61FEC-D610-5247-8983-54C4C6043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729946"/>
            <a:ext cx="12191999" cy="51280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/>
              <a:t>1. Are You Changing for Good</a:t>
            </a:r>
            <a:r>
              <a:rPr lang="zh-Hans" altLang="en-US" sz="4400" b="1" dirty="0"/>
              <a:t>你有改变吗</a:t>
            </a:r>
            <a:r>
              <a:rPr lang="en-US" sz="4400" b="1" dirty="0"/>
              <a:t>?</a:t>
            </a:r>
          </a:p>
          <a:p>
            <a:pPr marL="0" indent="0">
              <a:buNone/>
            </a:pPr>
            <a:r>
              <a:rPr lang="en-US" sz="4400" b="1" dirty="0"/>
              <a:t>2. Are You Giving God Glory and Love to Others</a:t>
            </a:r>
            <a:r>
              <a:rPr lang="zh-Hans" altLang="en-US" sz="4400" b="1" dirty="0"/>
              <a:t>你的生活是不是荣耀神，爱人？</a:t>
            </a:r>
            <a:endParaRPr lang="en-US" sz="4400" b="1" dirty="0"/>
          </a:p>
          <a:p>
            <a:pPr marL="0" indent="0">
              <a:buNone/>
            </a:pPr>
            <a:r>
              <a:rPr lang="en-US" sz="4400" b="1" dirty="0"/>
              <a:t>3. Are You Spiritually Growing</a:t>
            </a:r>
            <a:r>
              <a:rPr lang="zh-Hans" altLang="en-US" sz="4400" b="1" dirty="0"/>
              <a:t>                            属灵上有长进吗</a:t>
            </a:r>
            <a:r>
              <a:rPr lang="en-US" sz="4400" b="1" dirty="0"/>
              <a:t>? </a:t>
            </a:r>
          </a:p>
          <a:p>
            <a:pPr marL="0" indent="0">
              <a:buNone/>
            </a:pPr>
            <a:r>
              <a:rPr lang="en-US" sz="4400" b="1" dirty="0"/>
              <a:t>4. Are You Bearing Fruit for Our Lord</a:t>
            </a:r>
            <a:r>
              <a:rPr lang="zh-Hans" altLang="en-US" sz="4400" b="1" dirty="0"/>
              <a:t>             你有为神结果子吗</a:t>
            </a:r>
            <a:r>
              <a:rPr lang="en-US" sz="44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1758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422</TotalTime>
  <Words>998</Words>
  <Application>Microsoft Office PowerPoint</Application>
  <PresentationFormat>Widescreen</PresentationFormat>
  <Paragraphs>43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Ion</vt:lpstr>
      <vt:lpstr>SERVE GOD IN A GOOD WAY 好好的服事主 6</vt:lpstr>
      <vt:lpstr>BE KIND TO EVERYONE 要爱所有的人 7</vt:lpstr>
      <vt:lpstr>GROW AND BEAR FRUITS 成长和结果子 8</vt:lpstr>
      <vt:lpstr>GLORY TO GOD GOOD TO MEN 荣神益人</vt:lpstr>
      <vt:lpstr>PowerPoint Presentation</vt:lpstr>
      <vt:lpstr>**COMMUNION 圣餐摆饼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CHANGE 生命的变化  </dc:title>
  <dc:creator>Jane Pan</dc:creator>
  <cp:lastModifiedBy>Jane Pan</cp:lastModifiedBy>
  <cp:revision>22</cp:revision>
  <dcterms:created xsi:type="dcterms:W3CDTF">2020-08-19T15:00:27Z</dcterms:created>
  <dcterms:modified xsi:type="dcterms:W3CDTF">2020-08-23T17:09:04Z</dcterms:modified>
</cp:coreProperties>
</file>