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0"/>
  </p:notesMasterIdLst>
  <p:sldIdLst>
    <p:sldId id="256" r:id="rId2"/>
    <p:sldId id="266" r:id="rId3"/>
    <p:sldId id="257" r:id="rId4"/>
    <p:sldId id="270" r:id="rId5"/>
    <p:sldId id="258" r:id="rId6"/>
    <p:sldId id="260" r:id="rId7"/>
    <p:sldId id="261" r:id="rId8"/>
    <p:sldId id="262"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2528D9-C272-477F-98FA-8578F7E3FAAE}" v="6" dt="2020-08-23T17:05:12.4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74"/>
  </p:normalViewPr>
  <p:slideViewPr>
    <p:cSldViewPr snapToGrid="0" snapToObjects="1">
      <p:cViewPr varScale="1">
        <p:scale>
          <a:sx n="104" d="100"/>
          <a:sy n="104" d="100"/>
        </p:scale>
        <p:origin x="232" y="624"/>
      </p:cViewPr>
      <p:guideLst/>
    </p:cSldViewPr>
  </p:slideViewPr>
  <p:notesTextViewPr>
    <p:cViewPr>
      <p:scale>
        <a:sx n="1" d="1"/>
        <a:sy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7.xml" Id="rId8" /><Relationship Type="http://schemas.openxmlformats.org/officeDocument/2006/relationships/theme" Target="theme/theme1.xml" Id="rId13" /><Relationship Type="http://schemas.openxmlformats.org/officeDocument/2006/relationships/slide" Target="slides/slide2.xml" Id="rId3" /><Relationship Type="http://schemas.openxmlformats.org/officeDocument/2006/relationships/slide" Target="slides/slide6.xml" Id="rId7" /><Relationship Type="http://schemas.openxmlformats.org/officeDocument/2006/relationships/viewProps" Target="viewProps.xml" Id="rId12" /><Relationship Type="http://schemas.openxmlformats.org/officeDocument/2006/relationships/slide" Target="slides/slide1.xml" Id="rId2" /><Relationship Type="http://schemas.microsoft.com/office/2015/10/relationships/revisionInfo" Target="revisionInfo.xml" Id="rId16"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presProps" Target="presProps.xml" Id="rId11" /><Relationship Type="http://schemas.openxmlformats.org/officeDocument/2006/relationships/slide" Target="slides/slide4.xml" Id="rId5" /><Relationship Type="http://schemas.openxmlformats.org/officeDocument/2006/relationships/notesMaster" Target="notesMasters/notesMaster1.xml" Id="rId10"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tableStyles" Target="tableStyles.xml" Id="rId14"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6BB736-8A46-2E47-A642-05005AE52E42}" type="datetimeFigureOut">
              <a:rPr lang="en-US" smtClean="0"/>
              <a:t>8/23/2020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7D480A-6395-9049-A3F0-904ED567D20A}" type="slidenum">
              <a:rPr lang="en-US" smtClean="0"/>
              <a:t>‹#›</a:t>
            </a:fld>
            <a:endParaRPr lang="en-US"/>
          </a:p>
        </p:txBody>
      </p:sp>
    </p:spTree>
    <p:extLst>
      <p:ext uri="{BB962C8B-B14F-4D97-AF65-F5344CB8AC3E}">
        <p14:creationId xmlns:p14="http://schemas.microsoft.com/office/powerpoint/2010/main" val="3465515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Life change for me. From a little girl born in Beijing, to high school graduate on Okinawa, to graduate seminary doctorate to today's pastoral ministry. Now I am a senior, what changes had I in the Spiritual realm? Time pass fast, and our bodies change, how about our spirits? Are we growing in the Spirit?</a:t>
            </a:r>
          </a:p>
        </p:txBody>
      </p:sp>
      <p:sp>
        <p:nvSpPr>
          <p:cNvPr id="4" name="Slide Number Placeholder 3"/>
          <p:cNvSpPr>
            <a:spLocks noGrp="1"/>
          </p:cNvSpPr>
          <p:nvPr>
            <p:ph type="sldNum" sz="quarter" idx="10"/>
          </p:nvPr>
        </p:nvSpPr>
        <p:spPr/>
        <p:txBody>
          <a:bodyPr/>
          <a:lstStyle/>
          <a:p>
            <a:fld id="{5D7D480A-6395-9049-A3F0-904ED567D20A}" type="slidenum">
              <a:rPr lang="en-US" smtClean="0"/>
              <a:t>2</a:t>
            </a:fld>
            <a:endParaRPr lang="en-US"/>
          </a:p>
        </p:txBody>
      </p:sp>
    </p:spTree>
    <p:extLst>
      <p:ext uri="{BB962C8B-B14F-4D97-AF65-F5344CB8AC3E}">
        <p14:creationId xmlns:p14="http://schemas.microsoft.com/office/powerpoint/2010/main" val="4174463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cap="all" dirty="0">
                <a:solidFill>
                  <a:schemeClr val="tx1"/>
                </a:solidFill>
                <a:effectLst/>
                <a:latin typeface="+mn-lt"/>
                <a:ea typeface="+mn-ea"/>
                <a:cs typeface="+mn-cs"/>
              </a:rPr>
              <a:t>GIVE YOURSELF TO GOD</a:t>
            </a:r>
          </a:p>
          <a:p>
            <a:r>
              <a:rPr lang="en-US" sz="1200" b="0" i="0" u="none" strike="noStrike" kern="1200" dirty="0">
                <a:solidFill>
                  <a:schemeClr val="tx1"/>
                </a:solidFill>
                <a:effectLst/>
                <a:latin typeface="+mn-lt"/>
                <a:ea typeface="+mn-ea"/>
                <a:cs typeface="+mn-cs"/>
              </a:rPr>
              <a:t>A young man was eager to grow in His Christian life. He got a piece of paper and made a list of all the things he would do for God. He wrote down the things he would give up, the places he would go to minister and the areas of ministry he would enter. He was excited. He took that list to the church and put it on the altar.</a:t>
            </a:r>
          </a:p>
          <a:p>
            <a:r>
              <a:rPr lang="en-US" sz="1200" b="0" i="0" u="none" strike="noStrike" kern="1200" dirty="0">
                <a:solidFill>
                  <a:schemeClr val="tx1"/>
                </a:solidFill>
                <a:effectLst/>
                <a:latin typeface="+mn-lt"/>
                <a:ea typeface="+mn-ea"/>
                <a:cs typeface="+mn-cs"/>
              </a:rPr>
              <a:t>He thought he would feel joy, but instead he felt empty. So he went home and started adding to his list. He wrote down more things he would do and wouldn’t do. He took the longer list and put it on the altar, but still he felt nothing.</a:t>
            </a:r>
          </a:p>
          <a:p>
            <a:r>
              <a:rPr lang="en-US" sz="1200" b="0" i="0" u="none" strike="noStrike" kern="1200" dirty="0">
                <a:solidFill>
                  <a:schemeClr val="tx1"/>
                </a:solidFill>
                <a:effectLst/>
                <a:latin typeface="+mn-lt"/>
                <a:ea typeface="+mn-ea"/>
                <a:cs typeface="+mn-cs"/>
              </a:rPr>
              <a:t>He went to a wise, old pastor, told him the situation and asked for help. The pastor said, “Take a blank sheet of paper. Sign your name at the bottom. Put that on the altar.” The young man did, and then peace came to his heart.</a:t>
            </a:r>
          </a:p>
          <a:p>
            <a:endParaRPr lang="en-US" dirty="0"/>
          </a:p>
        </p:txBody>
      </p:sp>
      <p:sp>
        <p:nvSpPr>
          <p:cNvPr id="4" name="Slide Number Placeholder 3"/>
          <p:cNvSpPr>
            <a:spLocks noGrp="1"/>
          </p:cNvSpPr>
          <p:nvPr>
            <p:ph type="sldNum" sz="quarter" idx="10"/>
          </p:nvPr>
        </p:nvSpPr>
        <p:spPr/>
        <p:txBody>
          <a:bodyPr/>
          <a:lstStyle/>
          <a:p>
            <a:fld id="{5D7D480A-6395-9049-A3F0-904ED567D20A}" type="slidenum">
              <a:rPr lang="en-US" smtClean="0"/>
              <a:t>4</a:t>
            </a:fld>
            <a:endParaRPr lang="en-US"/>
          </a:p>
        </p:txBody>
      </p:sp>
    </p:spTree>
    <p:extLst>
      <p:ext uri="{BB962C8B-B14F-4D97-AF65-F5344CB8AC3E}">
        <p14:creationId xmlns:p14="http://schemas.microsoft.com/office/powerpoint/2010/main" val="3580763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8/23/2020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8/23/2020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8/23/2020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8/23/2020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8/23/2020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8/23/2020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8/23/2020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8/23/2020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8/23/2020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8/23/2020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8/23/2020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8/23/2020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8/23/2020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8/23/2020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8/23/2020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4654B-89C3-B444-90CA-B9908596FFB3}"/>
              </a:ext>
            </a:extLst>
          </p:cNvPr>
          <p:cNvSpPr>
            <a:spLocks noGrp="1"/>
          </p:cNvSpPr>
          <p:nvPr>
            <p:ph type="ctrTitle"/>
          </p:nvPr>
        </p:nvSpPr>
        <p:spPr>
          <a:xfrm>
            <a:off x="0" y="840261"/>
            <a:ext cx="12105502" cy="4683209"/>
          </a:xfrm>
          <a:solidFill>
            <a:schemeClr val="accent1">
              <a:lumMod val="75000"/>
            </a:schemeClr>
          </a:solidFill>
        </p:spPr>
        <p:txBody>
          <a:bodyPr/>
          <a:lstStyle/>
          <a:p>
            <a:pPr algn="ctr"/>
            <a:r>
              <a:rPr lang="en-US" sz="8800" b="1" dirty="0">
                <a:solidFill>
                  <a:schemeClr val="tx1"/>
                </a:solidFill>
              </a:rPr>
              <a:t>LIFE CHANGE</a:t>
            </a:r>
            <a:br>
              <a:rPr lang="en-US" sz="8800" b="1" dirty="0">
                <a:solidFill>
                  <a:schemeClr val="tx1"/>
                </a:solidFill>
              </a:rPr>
            </a:br>
            <a:r>
              <a:rPr lang="zh-Hans" altLang="en-US" sz="8800" b="1" dirty="0">
                <a:solidFill>
                  <a:schemeClr val="tx1"/>
                </a:solidFill>
              </a:rPr>
              <a:t>生命的变化</a:t>
            </a:r>
            <a:br>
              <a:rPr lang="en-US" b="1" dirty="0">
                <a:solidFill>
                  <a:schemeClr val="tx1"/>
                </a:solidFill>
              </a:rPr>
            </a:br>
            <a:br>
              <a:rPr lang="en-US" b="1" dirty="0">
                <a:solidFill>
                  <a:schemeClr val="bg1"/>
                </a:solidFill>
              </a:rPr>
            </a:br>
            <a:endParaRPr lang="en-US" b="1" dirty="0">
              <a:solidFill>
                <a:schemeClr val="tx1"/>
              </a:solidFill>
            </a:endParaRPr>
          </a:p>
        </p:txBody>
      </p:sp>
      <p:sp>
        <p:nvSpPr>
          <p:cNvPr id="3" name="Subtitle 2">
            <a:extLst>
              <a:ext uri="{FF2B5EF4-FFF2-40B4-BE49-F238E27FC236}">
                <a16:creationId xmlns:a16="http://schemas.microsoft.com/office/drawing/2014/main" id="{E0F7A958-DAF4-C941-A411-D1D836AB01D6}"/>
              </a:ext>
            </a:extLst>
          </p:cNvPr>
          <p:cNvSpPr>
            <a:spLocks noGrp="1"/>
          </p:cNvSpPr>
          <p:nvPr>
            <p:ph type="subTitle" idx="1"/>
          </p:nvPr>
        </p:nvSpPr>
        <p:spPr>
          <a:xfrm>
            <a:off x="-43249" y="3978875"/>
            <a:ext cx="12191999" cy="3286897"/>
          </a:xfrm>
        </p:spPr>
        <p:txBody>
          <a:bodyPr>
            <a:normAutofit/>
          </a:bodyPr>
          <a:lstStyle/>
          <a:p>
            <a:pPr algn="ctr"/>
            <a:r>
              <a:rPr lang="en-US" sz="7200" b="1" dirty="0">
                <a:solidFill>
                  <a:schemeClr val="tx1"/>
                </a:solidFill>
              </a:rPr>
              <a:t>2 PETER 1:</a:t>
            </a:r>
            <a:r>
              <a:rPr lang="en-US" altLang="zh-Hans" sz="7200" b="1" dirty="0">
                <a:solidFill>
                  <a:schemeClr val="tx1"/>
                </a:solidFill>
              </a:rPr>
              <a:t>2</a:t>
            </a:r>
            <a:r>
              <a:rPr lang="en-US" sz="7200" b="1" dirty="0">
                <a:solidFill>
                  <a:schemeClr val="tx1"/>
                </a:solidFill>
              </a:rPr>
              <a:t>-</a:t>
            </a:r>
            <a:r>
              <a:rPr lang="en-US" altLang="zh-Hans" sz="7200" b="1" dirty="0">
                <a:solidFill>
                  <a:schemeClr val="tx1"/>
                </a:solidFill>
              </a:rPr>
              <a:t>8</a:t>
            </a:r>
            <a:endParaRPr lang="en-US" sz="7200" b="1" dirty="0">
              <a:solidFill>
                <a:schemeClr val="tx1"/>
              </a:solidFill>
            </a:endParaRPr>
          </a:p>
          <a:p>
            <a:pPr algn="ctr"/>
            <a:r>
              <a:rPr lang="zh-Hans" altLang="en-US" sz="7200" b="1" dirty="0">
                <a:solidFill>
                  <a:schemeClr val="tx1"/>
                </a:solidFill>
              </a:rPr>
              <a:t>彼得后书一章二</a:t>
            </a:r>
            <a:r>
              <a:rPr lang="en-US" altLang="zh-Hans" sz="7200" b="1" dirty="0">
                <a:solidFill>
                  <a:schemeClr val="tx1"/>
                </a:solidFill>
              </a:rPr>
              <a:t>-</a:t>
            </a:r>
            <a:r>
              <a:rPr lang="zh-Hans" altLang="en-US" sz="7200" b="1" dirty="0">
                <a:solidFill>
                  <a:schemeClr val="tx1"/>
                </a:solidFill>
              </a:rPr>
              <a:t>八节</a:t>
            </a:r>
            <a:endParaRPr lang="en-US" sz="7200" b="1" dirty="0">
              <a:solidFill>
                <a:schemeClr val="tx1"/>
              </a:solidFill>
            </a:endParaRPr>
          </a:p>
        </p:txBody>
      </p:sp>
    </p:spTree>
    <p:extLst>
      <p:ext uri="{BB962C8B-B14F-4D97-AF65-F5344CB8AC3E}">
        <p14:creationId xmlns:p14="http://schemas.microsoft.com/office/powerpoint/2010/main" val="1480497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DAB41B2-ADC8-8A46-9583-4F601D0BD897}"/>
              </a:ext>
            </a:extLst>
          </p:cNvPr>
          <p:cNvPicPr>
            <a:picLocks noChangeAspect="1"/>
          </p:cNvPicPr>
          <p:nvPr/>
        </p:nvPicPr>
        <p:blipFill rotWithShape="1">
          <a:blip r:embed="rId3"/>
          <a:srcRect l="21648" r="17266"/>
          <a:stretch/>
        </p:blipFill>
        <p:spPr>
          <a:xfrm>
            <a:off x="-835004" y="0"/>
            <a:ext cx="4063593" cy="6857990"/>
          </a:xfrm>
          <a:prstGeom prst="rect">
            <a:avLst/>
          </a:prstGeom>
        </p:spPr>
      </p:pic>
      <p:pic>
        <p:nvPicPr>
          <p:cNvPr id="5" name="Picture 4">
            <a:extLst>
              <a:ext uri="{FF2B5EF4-FFF2-40B4-BE49-F238E27FC236}">
                <a16:creationId xmlns:a16="http://schemas.microsoft.com/office/drawing/2014/main" id="{E2A6949B-FE4C-3049-9321-88BC6C996290}"/>
              </a:ext>
            </a:extLst>
          </p:cNvPr>
          <p:cNvPicPr>
            <a:picLocks noChangeAspect="1"/>
          </p:cNvPicPr>
          <p:nvPr/>
        </p:nvPicPr>
        <p:blipFill rotWithShape="1">
          <a:blip r:embed="rId4"/>
          <a:srcRect l="13331" r="7665"/>
          <a:stretch/>
        </p:blipFill>
        <p:spPr>
          <a:xfrm>
            <a:off x="2584133" y="10"/>
            <a:ext cx="3535046" cy="6857990"/>
          </a:xfrm>
          <a:prstGeom prst="rect">
            <a:avLst/>
          </a:prstGeom>
        </p:spPr>
      </p:pic>
      <p:pic>
        <p:nvPicPr>
          <p:cNvPr id="7" name="Picture 6">
            <a:extLst>
              <a:ext uri="{FF2B5EF4-FFF2-40B4-BE49-F238E27FC236}">
                <a16:creationId xmlns:a16="http://schemas.microsoft.com/office/drawing/2014/main" id="{6504B297-CD39-3C46-9201-D393077BBBF0}"/>
              </a:ext>
            </a:extLst>
          </p:cNvPr>
          <p:cNvPicPr>
            <a:picLocks noChangeAspect="1"/>
          </p:cNvPicPr>
          <p:nvPr/>
        </p:nvPicPr>
        <p:blipFill rotWithShape="1">
          <a:blip r:embed="rId5"/>
          <a:srcRect l="14331" r="6665"/>
          <a:stretch/>
        </p:blipFill>
        <p:spPr>
          <a:xfrm>
            <a:off x="5474934" y="0"/>
            <a:ext cx="3616411" cy="6857990"/>
          </a:xfrm>
          <a:prstGeom prst="rect">
            <a:avLst/>
          </a:prstGeom>
        </p:spPr>
      </p:pic>
      <p:pic>
        <p:nvPicPr>
          <p:cNvPr id="13" name="Picture 12">
            <a:extLst>
              <a:ext uri="{FF2B5EF4-FFF2-40B4-BE49-F238E27FC236}">
                <a16:creationId xmlns:a16="http://schemas.microsoft.com/office/drawing/2014/main" id="{D88288C6-CCB7-154E-9357-FE79C0F4EC90}"/>
              </a:ext>
            </a:extLst>
          </p:cNvPr>
          <p:cNvPicPr>
            <a:picLocks noChangeAspect="1"/>
          </p:cNvPicPr>
          <p:nvPr/>
        </p:nvPicPr>
        <p:blipFill>
          <a:blip r:embed="rId6"/>
          <a:stretch>
            <a:fillRect/>
          </a:stretch>
        </p:blipFill>
        <p:spPr>
          <a:xfrm>
            <a:off x="8587946" y="0"/>
            <a:ext cx="4713588" cy="6858000"/>
          </a:xfrm>
          <a:prstGeom prst="rect">
            <a:avLst/>
          </a:prstGeom>
        </p:spPr>
      </p:pic>
    </p:spTree>
    <p:extLst>
      <p:ext uri="{BB962C8B-B14F-4D97-AF65-F5344CB8AC3E}">
        <p14:creationId xmlns:p14="http://schemas.microsoft.com/office/powerpoint/2010/main" val="1321738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D4562-0A0E-C642-9B8A-B11B66961F2D}"/>
              </a:ext>
            </a:extLst>
          </p:cNvPr>
          <p:cNvSpPr>
            <a:spLocks noGrp="1"/>
          </p:cNvSpPr>
          <p:nvPr>
            <p:ph type="title"/>
          </p:nvPr>
        </p:nvSpPr>
        <p:spPr>
          <a:xfrm>
            <a:off x="0" y="-1"/>
            <a:ext cx="12191999" cy="1940011"/>
          </a:xfrm>
        </p:spPr>
        <p:txBody>
          <a:bodyPr/>
          <a:lstStyle/>
          <a:p>
            <a:pPr algn="ctr"/>
            <a:r>
              <a:rPr lang="en-US" sz="5400" b="1" dirty="0"/>
              <a:t>GROW AS BELIEVERS</a:t>
            </a:r>
            <a:br>
              <a:rPr lang="en-US" sz="5400" b="1" dirty="0"/>
            </a:br>
            <a:r>
              <a:rPr lang="zh-Hans" altLang="en-US" sz="5400" b="1" dirty="0"/>
              <a:t>基督徒的成长 </a:t>
            </a:r>
            <a:r>
              <a:rPr lang="en-US" altLang="zh-Hans" sz="5400" b="1" dirty="0"/>
              <a:t>2</a:t>
            </a:r>
            <a:endParaRPr lang="en-US" sz="5400" b="1" dirty="0"/>
          </a:p>
        </p:txBody>
      </p:sp>
      <p:sp>
        <p:nvSpPr>
          <p:cNvPr id="3" name="Content Placeholder 2">
            <a:extLst>
              <a:ext uri="{FF2B5EF4-FFF2-40B4-BE49-F238E27FC236}">
                <a16:creationId xmlns:a16="http://schemas.microsoft.com/office/drawing/2014/main" id="{08761FEC-D610-5247-8983-54C4C6043242}"/>
              </a:ext>
            </a:extLst>
          </p:cNvPr>
          <p:cNvSpPr>
            <a:spLocks noGrp="1"/>
          </p:cNvSpPr>
          <p:nvPr>
            <p:ph idx="1"/>
          </p:nvPr>
        </p:nvSpPr>
        <p:spPr>
          <a:xfrm>
            <a:off x="0" y="1940011"/>
            <a:ext cx="12191999" cy="4917989"/>
          </a:xfrm>
        </p:spPr>
        <p:txBody>
          <a:bodyPr>
            <a:normAutofit/>
          </a:bodyPr>
          <a:lstStyle/>
          <a:p>
            <a:r>
              <a:rPr lang="en-US" sz="3600" b="1" dirty="0"/>
              <a:t>"I</a:t>
            </a:r>
            <a:r>
              <a:rPr lang="zh-Hans" altLang="en-US" sz="3600" b="1" dirty="0"/>
              <a:t> </a:t>
            </a:r>
            <a:r>
              <a:rPr lang="en-US" altLang="zh-Hans" sz="3600" b="1" dirty="0"/>
              <a:t>pray</a:t>
            </a:r>
            <a:r>
              <a:rPr lang="zh-Hans" altLang="en-US" sz="3600" b="1" dirty="0"/>
              <a:t> </a:t>
            </a:r>
            <a:r>
              <a:rPr lang="en-US" altLang="zh-Hans" sz="3600" b="1" dirty="0"/>
              <a:t>that</a:t>
            </a:r>
            <a:r>
              <a:rPr lang="zh-Hans" altLang="en-US" sz="3600" b="1" dirty="0"/>
              <a:t> </a:t>
            </a:r>
            <a:r>
              <a:rPr lang="en-US" altLang="zh-Hans" sz="3600" b="1" dirty="0"/>
              <a:t>God</a:t>
            </a:r>
            <a:r>
              <a:rPr lang="zh-Hans" altLang="en-US" sz="3600" b="1" dirty="0"/>
              <a:t> </a:t>
            </a:r>
            <a:r>
              <a:rPr lang="en-US" altLang="zh-Hans" sz="3600" b="1" dirty="0"/>
              <a:t>will</a:t>
            </a:r>
            <a:r>
              <a:rPr lang="zh-Hans" altLang="en-US" sz="3600" b="1" dirty="0"/>
              <a:t> </a:t>
            </a:r>
            <a:r>
              <a:rPr lang="en-US" altLang="zh-Hans" sz="3600" b="1" dirty="0"/>
              <a:t>help</a:t>
            </a:r>
            <a:r>
              <a:rPr lang="zh-Hans" altLang="en-US" sz="3600" b="1" dirty="0"/>
              <a:t> </a:t>
            </a:r>
            <a:r>
              <a:rPr lang="en-US" altLang="zh-Hans" sz="3600" b="1" dirty="0"/>
              <a:t>you</a:t>
            </a:r>
            <a:r>
              <a:rPr lang="zh-Hans" altLang="en-US" sz="3600" b="1" dirty="0"/>
              <a:t> </a:t>
            </a:r>
            <a:r>
              <a:rPr lang="en-US" altLang="zh-Hans" sz="3600" b="1" dirty="0"/>
              <a:t>and</a:t>
            </a:r>
            <a:r>
              <a:rPr lang="zh-Hans" altLang="en-US" sz="3600" b="1" dirty="0"/>
              <a:t> </a:t>
            </a:r>
            <a:r>
              <a:rPr lang="en-US" altLang="zh-Hans" sz="3600" b="1" dirty="0"/>
              <a:t>give</a:t>
            </a:r>
            <a:r>
              <a:rPr lang="zh-Hans" altLang="en-US" sz="3600" b="1" dirty="0"/>
              <a:t> </a:t>
            </a:r>
            <a:r>
              <a:rPr lang="en-US" altLang="zh-Hans" sz="3600" b="1" dirty="0"/>
              <a:t>you</a:t>
            </a:r>
            <a:r>
              <a:rPr lang="zh-Hans" altLang="en-US" sz="3600" b="1" dirty="0"/>
              <a:t> </a:t>
            </a:r>
            <a:r>
              <a:rPr lang="en-US" altLang="zh-Hans" sz="3600" b="1" dirty="0"/>
              <a:t>peace</a:t>
            </a:r>
            <a:r>
              <a:rPr lang="zh-Hans" altLang="en-US" sz="3600" b="1" dirty="0"/>
              <a:t> </a:t>
            </a:r>
            <a:r>
              <a:rPr lang="en-US" altLang="zh-Hans" sz="3600" b="1" dirty="0"/>
              <a:t>in</a:t>
            </a:r>
            <a:r>
              <a:rPr lang="zh-Hans" altLang="en-US" sz="3600" b="1" dirty="0"/>
              <a:t> </a:t>
            </a:r>
            <a:r>
              <a:rPr lang="en-US" altLang="zh-Hans" sz="3600" b="1" dirty="0"/>
              <a:t>your</a:t>
            </a:r>
            <a:r>
              <a:rPr lang="zh-Hans" altLang="en-US" sz="3600" b="1" dirty="0"/>
              <a:t> </a:t>
            </a:r>
            <a:r>
              <a:rPr lang="en-US" altLang="zh-Hans" sz="3600" b="1" dirty="0"/>
              <a:t>minds</a:t>
            </a:r>
            <a:r>
              <a:rPr lang="zh-Hans" altLang="en-US" sz="3600" b="1" dirty="0"/>
              <a:t> </a:t>
            </a:r>
            <a:r>
              <a:rPr lang="en-US" altLang="zh-Hans" sz="3600" b="1" dirty="0"/>
              <a:t>more</a:t>
            </a:r>
            <a:r>
              <a:rPr lang="zh-Hans" altLang="en-US" sz="3600" b="1" dirty="0"/>
              <a:t> </a:t>
            </a:r>
            <a:r>
              <a:rPr lang="en-US" altLang="zh-Hans" sz="3600" b="1" dirty="0"/>
              <a:t>and</a:t>
            </a:r>
            <a:r>
              <a:rPr lang="zh-Hans" altLang="en-US" sz="3600" b="1" dirty="0"/>
              <a:t> </a:t>
            </a:r>
            <a:r>
              <a:rPr lang="en-US" altLang="zh-Hans" sz="3600" b="1" dirty="0"/>
              <a:t>more.</a:t>
            </a:r>
            <a:r>
              <a:rPr lang="zh-Hans" altLang="en-US" sz="3600" b="1" dirty="0"/>
              <a:t> </a:t>
            </a:r>
            <a:r>
              <a:rPr lang="en-US" altLang="zh-Hans" sz="3600" b="1" u="sng" dirty="0"/>
              <a:t>You</a:t>
            </a:r>
            <a:r>
              <a:rPr lang="zh-Hans" altLang="en-US" sz="3600" b="1" u="sng" dirty="0"/>
              <a:t> </a:t>
            </a:r>
            <a:r>
              <a:rPr lang="en-US" altLang="zh-Hans" sz="3600" b="1" u="sng" dirty="0"/>
              <a:t>will</a:t>
            </a:r>
            <a:r>
              <a:rPr lang="zh-Hans" altLang="en-US" sz="3600" b="1" u="sng" dirty="0"/>
              <a:t> </a:t>
            </a:r>
            <a:r>
              <a:rPr lang="en-US" altLang="zh-Hans" sz="3600" b="1" u="sng" dirty="0"/>
              <a:t>grow</a:t>
            </a:r>
            <a:r>
              <a:rPr lang="zh-Hans" altLang="en-US" sz="3600" b="1" u="sng" dirty="0"/>
              <a:t> </a:t>
            </a:r>
            <a:r>
              <a:rPr lang="en-US" altLang="zh-Hans" sz="3600" b="1" u="sng" dirty="0"/>
              <a:t>as</a:t>
            </a:r>
            <a:r>
              <a:rPr lang="zh-Hans" altLang="en-US" sz="3600" b="1" u="sng" dirty="0"/>
              <a:t> </a:t>
            </a:r>
            <a:r>
              <a:rPr lang="en-US" altLang="zh-Hans" sz="3600" b="1" u="sng" dirty="0"/>
              <a:t>believers</a:t>
            </a:r>
            <a:r>
              <a:rPr lang="zh-Hans" altLang="en-US" sz="3600" b="1" u="sng" dirty="0"/>
              <a:t> </a:t>
            </a:r>
            <a:r>
              <a:rPr lang="en-US" altLang="zh-Hans" sz="3600" b="1" u="sng" dirty="0"/>
              <a:t>because</a:t>
            </a:r>
            <a:r>
              <a:rPr lang="zh-Hans" altLang="en-US" sz="3600" b="1" u="sng" dirty="0"/>
              <a:t> </a:t>
            </a:r>
            <a:r>
              <a:rPr lang="en-US" altLang="zh-Hans" sz="3600" b="1" u="sng" dirty="0"/>
              <a:t>you</a:t>
            </a:r>
            <a:r>
              <a:rPr lang="zh-Hans" altLang="en-US" sz="3600" b="1" u="sng" dirty="0"/>
              <a:t> </a:t>
            </a:r>
            <a:r>
              <a:rPr lang="en-US" altLang="zh-Hans" sz="3600" b="1" u="sng" dirty="0"/>
              <a:t>know</a:t>
            </a:r>
            <a:r>
              <a:rPr lang="zh-Hans" altLang="en-US" sz="3600" b="1" u="sng" dirty="0"/>
              <a:t> </a:t>
            </a:r>
            <a:r>
              <a:rPr lang="en-US" altLang="zh-Hans" sz="3600" b="1" u="sng" dirty="0"/>
              <a:t>Jesus, our Lord</a:t>
            </a:r>
            <a:r>
              <a:rPr lang="en-US" altLang="zh-Hans" sz="3600" b="1" dirty="0"/>
              <a:t>." 2</a:t>
            </a:r>
          </a:p>
          <a:p>
            <a:r>
              <a:rPr lang="zh-Hans" altLang="en-US" sz="4800" b="1" dirty="0"/>
              <a:t>“愿恩典与平安，藉着你们真正认识神，我们的主耶稣，多多地加给你们。”</a:t>
            </a:r>
            <a:r>
              <a:rPr lang="en-US" altLang="zh-Hans" sz="4800" b="1" dirty="0"/>
              <a:t>2</a:t>
            </a:r>
            <a:endParaRPr lang="en-US" sz="4800" b="1" dirty="0"/>
          </a:p>
        </p:txBody>
      </p:sp>
    </p:spTree>
    <p:extLst>
      <p:ext uri="{BB962C8B-B14F-4D97-AF65-F5344CB8AC3E}">
        <p14:creationId xmlns:p14="http://schemas.microsoft.com/office/powerpoint/2010/main" val="667360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BC10B99-9EF4-4D7F-8F2A-FF90F4DDA9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85C0C31-8DED-5B49-A19F-5D5815FFB801}"/>
              </a:ext>
            </a:extLst>
          </p:cNvPr>
          <p:cNvPicPr>
            <a:picLocks noChangeAspect="1"/>
          </p:cNvPicPr>
          <p:nvPr/>
        </p:nvPicPr>
        <p:blipFill rotWithShape="1">
          <a:blip r:embed="rId4"/>
          <a:srcRect t="8351" b="21374"/>
          <a:stretch/>
        </p:blipFill>
        <p:spPr>
          <a:xfrm>
            <a:off x="643466" y="643467"/>
            <a:ext cx="5291667" cy="5571066"/>
          </a:xfrm>
          <a:prstGeom prst="rect">
            <a:avLst/>
          </a:prstGeom>
        </p:spPr>
      </p:pic>
      <p:pic>
        <p:nvPicPr>
          <p:cNvPr id="10" name="Picture 9">
            <a:extLst>
              <a:ext uri="{FF2B5EF4-FFF2-40B4-BE49-F238E27FC236}">
                <a16:creationId xmlns:a16="http://schemas.microsoft.com/office/drawing/2014/main" id="{C77FA652-833B-9F49-AA72-9F5E6BED4804}"/>
              </a:ext>
            </a:extLst>
          </p:cNvPr>
          <p:cNvPicPr>
            <a:picLocks noChangeAspect="1"/>
          </p:cNvPicPr>
          <p:nvPr/>
        </p:nvPicPr>
        <p:blipFill rotWithShape="1">
          <a:blip r:embed="rId5"/>
          <a:srcRect l="22381" r="13822" b="-1"/>
          <a:stretch/>
        </p:blipFill>
        <p:spPr>
          <a:xfrm>
            <a:off x="6256867" y="643467"/>
            <a:ext cx="5291665" cy="5571066"/>
          </a:xfrm>
          <a:prstGeom prst="rect">
            <a:avLst/>
          </a:prstGeom>
        </p:spPr>
      </p:pic>
    </p:spTree>
    <p:extLst>
      <p:ext uri="{BB962C8B-B14F-4D97-AF65-F5344CB8AC3E}">
        <p14:creationId xmlns:p14="http://schemas.microsoft.com/office/powerpoint/2010/main" val="944047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D4562-0A0E-C642-9B8A-B11B66961F2D}"/>
              </a:ext>
            </a:extLst>
          </p:cNvPr>
          <p:cNvSpPr>
            <a:spLocks noGrp="1"/>
          </p:cNvSpPr>
          <p:nvPr>
            <p:ph type="title"/>
          </p:nvPr>
        </p:nvSpPr>
        <p:spPr>
          <a:xfrm>
            <a:off x="0" y="-1"/>
            <a:ext cx="12191999" cy="1940011"/>
          </a:xfrm>
        </p:spPr>
        <p:txBody>
          <a:bodyPr/>
          <a:lstStyle/>
          <a:p>
            <a:pPr algn="ctr"/>
            <a:r>
              <a:rPr lang="en-US" sz="5400" b="1" dirty="0"/>
              <a:t>GOD HAS GIVEN US EVERYTHING</a:t>
            </a:r>
            <a:br>
              <a:rPr lang="en-US" sz="5400" b="1" dirty="0"/>
            </a:br>
            <a:r>
              <a:rPr lang="zh-Hans" altLang="en-US" sz="5400" b="1" dirty="0"/>
              <a:t>神已经给我们所需要的 </a:t>
            </a:r>
            <a:r>
              <a:rPr lang="en-US" altLang="zh-Hans" sz="5400" b="1" dirty="0"/>
              <a:t>3</a:t>
            </a:r>
            <a:endParaRPr lang="en-US" sz="5400" b="1" dirty="0"/>
          </a:p>
        </p:txBody>
      </p:sp>
      <p:sp>
        <p:nvSpPr>
          <p:cNvPr id="3" name="Content Placeholder 2">
            <a:extLst>
              <a:ext uri="{FF2B5EF4-FFF2-40B4-BE49-F238E27FC236}">
                <a16:creationId xmlns:a16="http://schemas.microsoft.com/office/drawing/2014/main" id="{08761FEC-D610-5247-8983-54C4C6043242}"/>
              </a:ext>
            </a:extLst>
          </p:cNvPr>
          <p:cNvSpPr>
            <a:spLocks noGrp="1"/>
          </p:cNvSpPr>
          <p:nvPr>
            <p:ph idx="1"/>
          </p:nvPr>
        </p:nvSpPr>
        <p:spPr>
          <a:xfrm>
            <a:off x="0" y="1940011"/>
            <a:ext cx="12191999" cy="4917989"/>
          </a:xfrm>
        </p:spPr>
        <p:txBody>
          <a:bodyPr>
            <a:normAutofit/>
          </a:bodyPr>
          <a:lstStyle/>
          <a:p>
            <a:r>
              <a:rPr lang="en-US" sz="2800" b="1" dirty="0"/>
              <a:t>"God is very powerful because He is God. He has used that power to help us. He has given us everything that we need to live in a good way. </a:t>
            </a:r>
            <a:r>
              <a:rPr lang="en-US" sz="2800" b="1" u="sng" dirty="0"/>
              <a:t>We can do things that make God happy</a:t>
            </a:r>
            <a:r>
              <a:rPr lang="en-US" sz="2800" b="1" dirty="0"/>
              <a:t>. This is possible because now </a:t>
            </a:r>
            <a:r>
              <a:rPr lang="en-US" altLang="zh-Hans" sz="2800" b="1" dirty="0"/>
              <a:t>w</a:t>
            </a:r>
            <a:r>
              <a:rPr lang="en-US" sz="2800" b="1" dirty="0"/>
              <a:t>e know Him. God has chosen us to be His people because He is very great and very good</a:t>
            </a:r>
            <a:r>
              <a:rPr lang="zh-Hans" altLang="en-US" sz="2800" b="1" dirty="0"/>
              <a:t>                                            </a:t>
            </a:r>
            <a:r>
              <a:rPr lang="zh-Hans" altLang="en-US" sz="4400" b="1" dirty="0"/>
              <a:t>“主耶稣性的大能，因我们真正认识以自己的荣耀和美德召唤我们的那一位，就把一切有关生命和敬畏神的事都赐给了我们。”</a:t>
            </a:r>
            <a:r>
              <a:rPr lang="en-US" altLang="zh-Hans" sz="4400" b="1" dirty="0"/>
              <a:t>3</a:t>
            </a:r>
            <a:endParaRPr lang="en-US" sz="4400" b="1" dirty="0"/>
          </a:p>
          <a:p>
            <a:pPr marL="0" indent="0">
              <a:buNone/>
            </a:pPr>
            <a:endParaRPr lang="en-US" sz="3600" b="1" dirty="0"/>
          </a:p>
        </p:txBody>
      </p:sp>
    </p:spTree>
    <p:extLst>
      <p:ext uri="{BB962C8B-B14F-4D97-AF65-F5344CB8AC3E}">
        <p14:creationId xmlns:p14="http://schemas.microsoft.com/office/powerpoint/2010/main" val="3228998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D4562-0A0E-C642-9B8A-B11B66961F2D}"/>
              </a:ext>
            </a:extLst>
          </p:cNvPr>
          <p:cNvSpPr>
            <a:spLocks noGrp="1"/>
          </p:cNvSpPr>
          <p:nvPr>
            <p:ph type="title"/>
          </p:nvPr>
        </p:nvSpPr>
        <p:spPr>
          <a:xfrm>
            <a:off x="0" y="-1"/>
            <a:ext cx="12191999" cy="1940011"/>
          </a:xfrm>
        </p:spPr>
        <p:txBody>
          <a:bodyPr/>
          <a:lstStyle/>
          <a:p>
            <a:pPr algn="ctr"/>
            <a:r>
              <a:rPr lang="en-US" sz="5400" b="1" dirty="0"/>
              <a:t>DO WHAT IS RIGHT</a:t>
            </a:r>
            <a:br>
              <a:rPr lang="en-US" sz="5400" b="1" dirty="0"/>
            </a:br>
            <a:r>
              <a:rPr lang="zh-Hans" altLang="en-US" sz="5400" b="1" dirty="0"/>
              <a:t>作对的事 </a:t>
            </a:r>
            <a:r>
              <a:rPr lang="en-US" altLang="zh-Hans" sz="5400" b="1" dirty="0"/>
              <a:t>4</a:t>
            </a:r>
            <a:endParaRPr lang="en-US" sz="5400" b="1" dirty="0"/>
          </a:p>
        </p:txBody>
      </p:sp>
      <p:sp>
        <p:nvSpPr>
          <p:cNvPr id="3" name="Content Placeholder 2">
            <a:extLst>
              <a:ext uri="{FF2B5EF4-FFF2-40B4-BE49-F238E27FC236}">
                <a16:creationId xmlns:a16="http://schemas.microsoft.com/office/drawing/2014/main" id="{08761FEC-D610-5247-8983-54C4C6043242}"/>
              </a:ext>
            </a:extLst>
          </p:cNvPr>
          <p:cNvSpPr>
            <a:spLocks noGrp="1"/>
          </p:cNvSpPr>
          <p:nvPr>
            <p:ph idx="1"/>
          </p:nvPr>
        </p:nvSpPr>
        <p:spPr>
          <a:xfrm>
            <a:off x="0" y="1940011"/>
            <a:ext cx="12191999" cy="4917989"/>
          </a:xfrm>
        </p:spPr>
        <p:txBody>
          <a:bodyPr>
            <a:normAutofit/>
          </a:bodyPr>
          <a:lstStyle/>
          <a:p>
            <a:r>
              <a:rPr lang="en-US" sz="3600" b="1" dirty="0"/>
              <a:t>"Because</a:t>
            </a:r>
            <a:r>
              <a:rPr lang="zh-Hans" altLang="en-US" sz="3600" b="1" dirty="0"/>
              <a:t> </a:t>
            </a:r>
            <a:r>
              <a:rPr lang="en-US" altLang="zh-Hans" sz="3600" b="1" dirty="0"/>
              <a:t>of</a:t>
            </a:r>
            <a:r>
              <a:rPr lang="zh-Hans" altLang="en-US" sz="3600" b="1" dirty="0"/>
              <a:t> </a:t>
            </a:r>
            <a:r>
              <a:rPr lang="en-US" altLang="zh-Hans" sz="3600" b="1" dirty="0"/>
              <a:t>this,</a:t>
            </a:r>
            <a:r>
              <a:rPr lang="zh-Hans" altLang="en-US" sz="3600" b="1" dirty="0"/>
              <a:t> </a:t>
            </a:r>
            <a:r>
              <a:rPr lang="en-US" altLang="zh-Hans" sz="3600" b="1" dirty="0"/>
              <a:t>God</a:t>
            </a:r>
            <a:r>
              <a:rPr lang="zh-Hans" altLang="en-US" sz="3600" b="1" dirty="0"/>
              <a:t> </a:t>
            </a:r>
            <a:r>
              <a:rPr lang="en-US" altLang="zh-Hans" sz="3600" b="1" dirty="0"/>
              <a:t>has</a:t>
            </a:r>
            <a:r>
              <a:rPr lang="zh-Hans" altLang="en-US" sz="3600" b="1" dirty="0"/>
              <a:t> </a:t>
            </a:r>
            <a:r>
              <a:rPr lang="en-US" altLang="zh-Hans" sz="3600" b="1" dirty="0"/>
              <a:t>promised</a:t>
            </a:r>
            <a:r>
              <a:rPr lang="zh-Hans" altLang="en-US" sz="3600" b="1" dirty="0"/>
              <a:t> </a:t>
            </a:r>
            <a:r>
              <a:rPr lang="en-US" altLang="zh-Hans" sz="3600" b="1" dirty="0"/>
              <a:t>that</a:t>
            </a:r>
            <a:r>
              <a:rPr lang="zh-Hans" altLang="en-US" sz="3600" b="1" dirty="0"/>
              <a:t> </a:t>
            </a:r>
            <a:r>
              <a:rPr lang="en-US" altLang="zh-Hans" sz="3600" b="1" dirty="0"/>
              <a:t>He</a:t>
            </a:r>
            <a:r>
              <a:rPr lang="zh-Hans" altLang="en-US" sz="3600" b="1" dirty="0"/>
              <a:t> </a:t>
            </a:r>
            <a:r>
              <a:rPr lang="en-US" altLang="zh-Hans" sz="3600" b="1" dirty="0"/>
              <a:t>will</a:t>
            </a:r>
            <a:r>
              <a:rPr lang="zh-Hans" altLang="en-US" sz="3600" b="1" dirty="0"/>
              <a:t> </a:t>
            </a:r>
            <a:r>
              <a:rPr lang="en-US" altLang="zh-Hans" sz="3600" b="1" dirty="0"/>
              <a:t>do</a:t>
            </a:r>
            <a:r>
              <a:rPr lang="zh-Hans" altLang="en-US" sz="3600" b="1" dirty="0"/>
              <a:t> </a:t>
            </a:r>
            <a:r>
              <a:rPr lang="en-US" altLang="zh-Hans" sz="3600" b="1" dirty="0"/>
              <a:t>very</a:t>
            </a:r>
            <a:r>
              <a:rPr lang="zh-Hans" altLang="en-US" sz="3600" b="1" dirty="0"/>
              <a:t> </a:t>
            </a:r>
            <a:r>
              <a:rPr lang="en-US" altLang="zh-Hans" sz="3600" b="1" dirty="0"/>
              <a:t>great</a:t>
            </a:r>
            <a:r>
              <a:rPr lang="zh-Hans" altLang="en-US" sz="3600" b="1" dirty="0"/>
              <a:t> </a:t>
            </a:r>
            <a:r>
              <a:rPr lang="en-US" altLang="zh-Hans" sz="3600" b="1" dirty="0"/>
              <a:t>and</a:t>
            </a:r>
            <a:r>
              <a:rPr lang="zh-Hans" altLang="en-US" sz="3600" b="1" dirty="0"/>
              <a:t> </a:t>
            </a:r>
            <a:r>
              <a:rPr lang="en-US" altLang="zh-Hans" sz="3600" b="1" dirty="0"/>
              <a:t>valuable</a:t>
            </a:r>
            <a:r>
              <a:rPr lang="zh-Hans" altLang="en-US" sz="3600" b="1" dirty="0"/>
              <a:t> </a:t>
            </a:r>
            <a:r>
              <a:rPr lang="en-US" altLang="zh-Hans" sz="3600" b="1" dirty="0"/>
              <a:t>things</a:t>
            </a:r>
            <a:r>
              <a:rPr lang="zh-Hans" altLang="en-US" sz="3600" b="1" dirty="0"/>
              <a:t> </a:t>
            </a:r>
            <a:r>
              <a:rPr lang="en-US" altLang="zh-Hans" sz="3600" b="1" dirty="0"/>
              <a:t>for</a:t>
            </a:r>
            <a:r>
              <a:rPr lang="zh-Hans" altLang="en-US" sz="3600" b="1" dirty="0"/>
              <a:t> </a:t>
            </a:r>
            <a:r>
              <a:rPr lang="en-US" altLang="zh-Hans" sz="3600" b="1" dirty="0"/>
              <a:t>us.</a:t>
            </a:r>
            <a:r>
              <a:rPr lang="zh-Hans" altLang="en-US" sz="3600" b="1" dirty="0"/>
              <a:t> </a:t>
            </a:r>
            <a:r>
              <a:rPr lang="en-US" altLang="zh-Hans" sz="3600" b="1" dirty="0"/>
              <a:t>As</a:t>
            </a:r>
            <a:r>
              <a:rPr lang="zh-Hans" altLang="en-US" sz="3600" b="1" dirty="0"/>
              <a:t> </a:t>
            </a:r>
            <a:r>
              <a:rPr lang="en-US" altLang="zh-Hans" sz="3600" b="1" dirty="0"/>
              <a:t>a</a:t>
            </a:r>
            <a:r>
              <a:rPr lang="zh-Hans" altLang="en-US" sz="3600" b="1" dirty="0"/>
              <a:t> </a:t>
            </a:r>
            <a:r>
              <a:rPr lang="en-US" altLang="zh-Hans" sz="3600" b="1" dirty="0"/>
              <a:t>result,</a:t>
            </a:r>
            <a:r>
              <a:rPr lang="zh-Hans" altLang="en-US" sz="3600" b="1" dirty="0"/>
              <a:t> </a:t>
            </a:r>
            <a:r>
              <a:rPr lang="en-US" altLang="zh-Hans" sz="3600" b="1" u="sng" dirty="0"/>
              <a:t>you</a:t>
            </a:r>
            <a:r>
              <a:rPr lang="zh-Hans" altLang="en-US" sz="3600" b="1" u="sng" dirty="0"/>
              <a:t> </a:t>
            </a:r>
            <a:r>
              <a:rPr lang="en-US" altLang="zh-Hans" sz="3600" b="1" u="sng" dirty="0"/>
              <a:t>can</a:t>
            </a:r>
            <a:r>
              <a:rPr lang="zh-Hans" altLang="en-US" sz="3600" b="1" u="sng" dirty="0"/>
              <a:t> </a:t>
            </a:r>
            <a:r>
              <a:rPr lang="en-US" altLang="zh-Hans" sz="3600" b="1" u="sng" dirty="0"/>
              <a:t>do</a:t>
            </a:r>
            <a:r>
              <a:rPr lang="zh-Hans" altLang="en-US" sz="3600" b="1" u="sng" dirty="0"/>
              <a:t> </a:t>
            </a:r>
            <a:r>
              <a:rPr lang="en-US" altLang="zh-Hans" sz="3600" b="1" u="sng" dirty="0"/>
              <a:t>what</a:t>
            </a:r>
            <a:r>
              <a:rPr lang="zh-Hans" altLang="en-US" sz="3600" b="1" u="sng" dirty="0"/>
              <a:t> </a:t>
            </a:r>
            <a:r>
              <a:rPr lang="en-US" altLang="zh-Hans" sz="3600" b="1" u="sng" dirty="0"/>
              <a:t>is</a:t>
            </a:r>
            <a:r>
              <a:rPr lang="zh-Hans" altLang="en-US" sz="3600" b="1" u="sng" dirty="0"/>
              <a:t> </a:t>
            </a:r>
            <a:r>
              <a:rPr lang="en-US" altLang="zh-Hans" sz="3600" b="1" u="sng" dirty="0"/>
              <a:t>right,</a:t>
            </a:r>
            <a:r>
              <a:rPr lang="zh-Hans" altLang="en-US" sz="3600" b="1" u="sng" dirty="0"/>
              <a:t> </a:t>
            </a:r>
            <a:r>
              <a:rPr lang="en-US" altLang="zh-Hans" sz="3600" b="1" u="sng" dirty="0"/>
              <a:t>like</a:t>
            </a:r>
            <a:r>
              <a:rPr lang="zh-Hans" altLang="en-US" sz="3600" b="1" u="sng" dirty="0"/>
              <a:t> </a:t>
            </a:r>
            <a:r>
              <a:rPr lang="en-US" altLang="zh-Hans" sz="3600" b="1" u="sng" dirty="0"/>
              <a:t>God</a:t>
            </a:r>
            <a:r>
              <a:rPr lang="zh-Hans" altLang="en-US" sz="3600" b="1" u="sng" dirty="0"/>
              <a:t> </a:t>
            </a:r>
            <a:r>
              <a:rPr lang="en-US" altLang="zh-Hans" sz="3600" b="1" u="sng" dirty="0"/>
              <a:t>does.</a:t>
            </a:r>
            <a:r>
              <a:rPr lang="zh-Hans" altLang="en-US" sz="3600" b="1" u="sng" dirty="0"/>
              <a:t> </a:t>
            </a:r>
            <a:r>
              <a:rPr lang="en-US" altLang="zh-Hans" sz="3600" b="1" dirty="0"/>
              <a:t>The</a:t>
            </a:r>
            <a:r>
              <a:rPr lang="zh-Hans" altLang="en-US" sz="3600" b="1" dirty="0"/>
              <a:t> </a:t>
            </a:r>
            <a:r>
              <a:rPr lang="en-US" altLang="zh-Hans" sz="3600" b="1" dirty="0"/>
              <a:t>people</a:t>
            </a:r>
            <a:r>
              <a:rPr lang="zh-Hans" altLang="en-US" sz="3600" b="1" dirty="0"/>
              <a:t> </a:t>
            </a:r>
            <a:r>
              <a:rPr lang="en-US" altLang="zh-Hans" sz="3600" b="1" dirty="0"/>
              <a:t>who</a:t>
            </a:r>
            <a:r>
              <a:rPr lang="zh-Hans" altLang="en-US" sz="3600" b="1" dirty="0"/>
              <a:t> </a:t>
            </a:r>
            <a:r>
              <a:rPr lang="en-US" altLang="zh-Hans" sz="3600" b="1" dirty="0"/>
              <a:t>belong</a:t>
            </a:r>
            <a:r>
              <a:rPr lang="zh-Hans" altLang="en-US" sz="3600" b="1" dirty="0"/>
              <a:t> </a:t>
            </a:r>
            <a:r>
              <a:rPr lang="en-US" altLang="zh-Hans" sz="3600" b="1" dirty="0"/>
              <a:t>to</a:t>
            </a:r>
            <a:r>
              <a:rPr lang="zh-Hans" altLang="en-US" sz="3600" b="1" dirty="0"/>
              <a:t> </a:t>
            </a:r>
            <a:r>
              <a:rPr lang="en-US" altLang="zh-Hans" sz="3600" b="1" dirty="0"/>
              <a:t>this</a:t>
            </a:r>
            <a:r>
              <a:rPr lang="zh-Hans" altLang="en-US" sz="3600" b="1" dirty="0"/>
              <a:t> </a:t>
            </a:r>
            <a:r>
              <a:rPr lang="en-US" altLang="zh-Hans" sz="3600" b="1" dirty="0"/>
              <a:t>world</a:t>
            </a:r>
            <a:r>
              <a:rPr lang="zh-Hans" altLang="en-US" sz="3600" b="1" dirty="0"/>
              <a:t> </a:t>
            </a:r>
            <a:r>
              <a:rPr lang="en-US" altLang="zh-Hans" sz="3600" b="1" dirty="0"/>
              <a:t>want</a:t>
            </a:r>
            <a:r>
              <a:rPr lang="zh-Hans" altLang="en-US" sz="3600" b="1" dirty="0"/>
              <a:t> </a:t>
            </a:r>
            <a:r>
              <a:rPr lang="en-US" altLang="zh-Hans" sz="3600" b="1" dirty="0"/>
              <a:t>to</a:t>
            </a:r>
            <a:r>
              <a:rPr lang="zh-Hans" altLang="en-US" sz="3600" b="1" dirty="0"/>
              <a:t> </a:t>
            </a:r>
            <a:r>
              <a:rPr lang="en-US" altLang="zh-Hans" sz="3600" b="1" dirty="0"/>
              <a:t>do</a:t>
            </a:r>
            <a:r>
              <a:rPr lang="zh-Hans" altLang="en-US" sz="3600" b="1" dirty="0"/>
              <a:t> </a:t>
            </a:r>
            <a:r>
              <a:rPr lang="en-US" altLang="zh-Hans" sz="3600" b="1" dirty="0"/>
              <a:t>bad</a:t>
            </a:r>
            <a:r>
              <a:rPr lang="zh-Hans" altLang="en-US" sz="3600" b="1" dirty="0"/>
              <a:t> </a:t>
            </a:r>
            <a:r>
              <a:rPr lang="en-US" altLang="zh-Hans" sz="3600" b="1" dirty="0"/>
              <a:t>things.</a:t>
            </a:r>
            <a:r>
              <a:rPr lang="zh-Hans" altLang="en-US" sz="3600" b="1" dirty="0"/>
              <a:t> </a:t>
            </a:r>
            <a:r>
              <a:rPr lang="en-US" altLang="zh-Hans" sz="3600" b="1" dirty="0"/>
              <a:t>Those bad things make them become worse and worse. But God gives you the power to be free from all that." 4</a:t>
            </a:r>
            <a:endParaRPr lang="en-US" sz="3600" b="1" dirty="0"/>
          </a:p>
        </p:txBody>
      </p:sp>
    </p:spTree>
    <p:extLst>
      <p:ext uri="{BB962C8B-B14F-4D97-AF65-F5344CB8AC3E}">
        <p14:creationId xmlns:p14="http://schemas.microsoft.com/office/powerpoint/2010/main" val="1657833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D4562-0A0E-C642-9B8A-B11B66961F2D}"/>
              </a:ext>
            </a:extLst>
          </p:cNvPr>
          <p:cNvSpPr>
            <a:spLocks noGrp="1"/>
          </p:cNvSpPr>
          <p:nvPr>
            <p:ph type="title"/>
          </p:nvPr>
        </p:nvSpPr>
        <p:spPr>
          <a:xfrm>
            <a:off x="0" y="-1"/>
            <a:ext cx="12191999" cy="1940011"/>
          </a:xfrm>
        </p:spPr>
        <p:txBody>
          <a:bodyPr/>
          <a:lstStyle/>
          <a:p>
            <a:pPr algn="ctr"/>
            <a:r>
              <a:rPr lang="en-US" sz="5400" b="1" dirty="0"/>
              <a:t>DO WHAT IS RIGHT</a:t>
            </a:r>
            <a:br>
              <a:rPr lang="en-US" sz="5400" b="1" dirty="0"/>
            </a:br>
            <a:r>
              <a:rPr lang="zh-Hans" altLang="en-US" sz="5400" b="1" dirty="0"/>
              <a:t>作对的事 </a:t>
            </a:r>
            <a:r>
              <a:rPr lang="en-US" altLang="zh-Hans" sz="5400" b="1" dirty="0"/>
              <a:t>4</a:t>
            </a:r>
            <a:endParaRPr lang="en-US" sz="5400" b="1" dirty="0"/>
          </a:p>
        </p:txBody>
      </p:sp>
      <p:sp>
        <p:nvSpPr>
          <p:cNvPr id="3" name="Content Placeholder 2">
            <a:extLst>
              <a:ext uri="{FF2B5EF4-FFF2-40B4-BE49-F238E27FC236}">
                <a16:creationId xmlns:a16="http://schemas.microsoft.com/office/drawing/2014/main" id="{08761FEC-D610-5247-8983-54C4C6043242}"/>
              </a:ext>
            </a:extLst>
          </p:cNvPr>
          <p:cNvSpPr>
            <a:spLocks noGrp="1"/>
          </p:cNvSpPr>
          <p:nvPr>
            <p:ph idx="1"/>
          </p:nvPr>
        </p:nvSpPr>
        <p:spPr>
          <a:xfrm>
            <a:off x="0" y="1940011"/>
            <a:ext cx="12191999" cy="4917989"/>
          </a:xfrm>
        </p:spPr>
        <p:txBody>
          <a:bodyPr>
            <a:normAutofit/>
          </a:bodyPr>
          <a:lstStyle/>
          <a:p>
            <a:r>
              <a:rPr lang="zh-Hans" altLang="en-US" sz="5400" b="1" dirty="0"/>
              <a:t>“</a:t>
            </a:r>
            <a:r>
              <a:rPr lang="zh-Hans" altLang="en-US" sz="5400" b="1" u="sng" dirty="0"/>
              <a:t>藉着这荣耀和美德，他把那些又宝贵又极大的应许赐给了我们</a:t>
            </a:r>
            <a:r>
              <a:rPr lang="zh-Hans" altLang="en-US" sz="5400" b="1" dirty="0"/>
              <a:t>，好使你们能藉着这些应许，逃脱世上因欲望而来的衰朽，成为在神的本性上有份的人。”</a:t>
            </a:r>
            <a:r>
              <a:rPr lang="en-US" altLang="zh-Hans" sz="5400" b="1" dirty="0"/>
              <a:t>4</a:t>
            </a:r>
            <a:endParaRPr lang="en-US" sz="5400" b="1" dirty="0"/>
          </a:p>
        </p:txBody>
      </p:sp>
    </p:spTree>
    <p:extLst>
      <p:ext uri="{BB962C8B-B14F-4D97-AF65-F5344CB8AC3E}">
        <p14:creationId xmlns:p14="http://schemas.microsoft.com/office/powerpoint/2010/main" val="1069025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D4562-0A0E-C642-9B8A-B11B66961F2D}"/>
              </a:ext>
            </a:extLst>
          </p:cNvPr>
          <p:cNvSpPr>
            <a:spLocks noGrp="1"/>
          </p:cNvSpPr>
          <p:nvPr>
            <p:ph type="title"/>
          </p:nvPr>
        </p:nvSpPr>
        <p:spPr>
          <a:xfrm>
            <a:off x="0" y="-1"/>
            <a:ext cx="12191999" cy="1940011"/>
          </a:xfrm>
        </p:spPr>
        <p:txBody>
          <a:bodyPr/>
          <a:lstStyle/>
          <a:p>
            <a:pPr algn="ctr"/>
            <a:r>
              <a:rPr lang="en-US" sz="5400" b="1" dirty="0"/>
              <a:t>GROW AS BELIEVERS</a:t>
            </a:r>
            <a:br>
              <a:rPr lang="en-US" sz="5400" b="1" dirty="0"/>
            </a:br>
            <a:r>
              <a:rPr lang="zh-Hans" altLang="en-US" sz="5400" b="1" dirty="0"/>
              <a:t>信主的人要成长 </a:t>
            </a:r>
            <a:r>
              <a:rPr lang="en-US" altLang="zh-Hans" sz="5400" b="1" dirty="0"/>
              <a:t>5</a:t>
            </a:r>
            <a:endParaRPr lang="en-US" sz="5400" b="1" dirty="0"/>
          </a:p>
        </p:txBody>
      </p:sp>
      <p:sp>
        <p:nvSpPr>
          <p:cNvPr id="3" name="Content Placeholder 2">
            <a:extLst>
              <a:ext uri="{FF2B5EF4-FFF2-40B4-BE49-F238E27FC236}">
                <a16:creationId xmlns:a16="http://schemas.microsoft.com/office/drawing/2014/main" id="{08761FEC-D610-5247-8983-54C4C6043242}"/>
              </a:ext>
            </a:extLst>
          </p:cNvPr>
          <p:cNvSpPr>
            <a:spLocks noGrp="1"/>
          </p:cNvSpPr>
          <p:nvPr>
            <p:ph idx="1"/>
          </p:nvPr>
        </p:nvSpPr>
        <p:spPr>
          <a:xfrm>
            <a:off x="0" y="1940011"/>
            <a:ext cx="12191999" cy="4917989"/>
          </a:xfrm>
        </p:spPr>
        <p:txBody>
          <a:bodyPr>
            <a:normAutofit/>
          </a:bodyPr>
          <a:lstStyle/>
          <a:p>
            <a:r>
              <a:rPr lang="en-US" sz="3600" b="1" dirty="0"/>
              <a:t>"God has done all this to help you. Do, now that you believe in Christ, you must grow as believers. Try very much to do always what is good. </a:t>
            </a:r>
            <a:r>
              <a:rPr lang="en-US" sz="3600" b="1" u="sng" dirty="0"/>
              <a:t>Then you should grow to know God more and more." </a:t>
            </a:r>
            <a:r>
              <a:rPr lang="en-US" sz="3600" b="1" dirty="0"/>
              <a:t>5</a:t>
            </a:r>
          </a:p>
          <a:p>
            <a:r>
              <a:rPr lang="zh-Hans" altLang="en-US" sz="4800" b="1" dirty="0"/>
              <a:t>“是的，也正是为此，你们应当经量的</a:t>
            </a:r>
            <a:r>
              <a:rPr lang="zh-Hans" altLang="en-US" sz="4800" b="1" u="sng" dirty="0"/>
              <a:t>殷勤</a:t>
            </a:r>
            <a:r>
              <a:rPr lang="zh-Hans" altLang="en-US" sz="4800" b="1" dirty="0"/>
              <a:t>，在信仰上</a:t>
            </a:r>
            <a:r>
              <a:rPr lang="zh-Hans" altLang="en-US" sz="4800" b="1" u="sng" dirty="0"/>
              <a:t>加美德</a:t>
            </a:r>
            <a:r>
              <a:rPr lang="zh-Hans" altLang="en-US" sz="4800" b="1" dirty="0"/>
              <a:t>；在美德上</a:t>
            </a:r>
            <a:r>
              <a:rPr lang="zh-Hans" altLang="en-US" sz="4800" b="1" u="sng" dirty="0"/>
              <a:t>加知识</a:t>
            </a:r>
            <a:r>
              <a:rPr lang="zh-Hans" altLang="en-US" sz="4800" b="1" dirty="0"/>
              <a:t>；</a:t>
            </a:r>
            <a:r>
              <a:rPr lang="en-US" altLang="zh-Hans" sz="4800" b="1" dirty="0"/>
              <a:t>5</a:t>
            </a:r>
            <a:endParaRPr lang="en-US" sz="4800" b="1" dirty="0"/>
          </a:p>
        </p:txBody>
      </p:sp>
    </p:spTree>
    <p:extLst>
      <p:ext uri="{BB962C8B-B14F-4D97-AF65-F5344CB8AC3E}">
        <p14:creationId xmlns:p14="http://schemas.microsoft.com/office/powerpoint/2010/main" val="20905121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422</TotalTime>
  <Words>998</Words>
  <Application>Microsoft Office PowerPoint</Application>
  <PresentationFormat>Widescreen</PresentationFormat>
  <Paragraphs>43</Paragraphs>
  <Slides>8</Slides>
  <Notes>2</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Ion</vt:lpstr>
      <vt:lpstr>LIFE CHANGE 生命的变化  </vt:lpstr>
      <vt:lpstr>PowerPoint Presentation</vt:lpstr>
      <vt:lpstr>GROW AS BELIEVERS 基督徒的成长 2</vt:lpstr>
      <vt:lpstr>PowerPoint Presentation</vt:lpstr>
      <vt:lpstr>GOD HAS GIVEN US EVERYTHING 神已经给我们所需要的 3</vt:lpstr>
      <vt:lpstr>DO WHAT IS RIGHT 作对的事 4</vt:lpstr>
      <vt:lpstr>DO WHAT IS RIGHT 作对的事 4</vt:lpstr>
      <vt:lpstr>GROW AS BELIEVERS 信主的人要成长 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CHANGE 生命的变化  </dc:title>
  <dc:creator>Jane Pan</dc:creator>
  <cp:lastModifiedBy>Jane Pan</cp:lastModifiedBy>
  <cp:revision>22</cp:revision>
  <dcterms:created xsi:type="dcterms:W3CDTF">2020-08-19T15:00:27Z</dcterms:created>
  <dcterms:modified xsi:type="dcterms:W3CDTF">2020-08-23T17:05:12Z</dcterms:modified>
</cp:coreProperties>
</file>