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1BF6-1755-4265-A253-1D4A6141A444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CC23-4F2E-4102-B115-B1A9F135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7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11BF6-1755-4265-A253-1D4A6141A444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CC23-4F2E-4102-B115-B1A9F135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4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34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6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18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3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00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9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68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80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9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7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7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6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9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1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5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2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7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Chaoyang Peng</dc:creator>
  <cp:lastModifiedBy>Chaoyang Peng</cp:lastModifiedBy>
  <cp:revision>1</cp:revision>
  <dcterms:created xsi:type="dcterms:W3CDTF">2020-03-09T01:56:41Z</dcterms:created>
  <dcterms:modified xsi:type="dcterms:W3CDTF">2020-03-09T01:56:41Z</dcterms:modified>
</cp:coreProperties>
</file>