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8" r:id="rId36"/>
    <p:sldId id="296" r:id="rId37"/>
    <p:sldId id="297" r:id="rId38"/>
    <p:sldId id="290" r:id="rId39"/>
    <p:sldId id="291" r:id="rId40"/>
    <p:sldId id="292" r:id="rId41"/>
    <p:sldId id="294" r:id="rId42"/>
    <p:sldId id="29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orterViewPr>
    <p:cViewPr varScale="1">
      <p:scale>
        <a:sx n="100" d="100"/>
        <a:sy n="100" d="100"/>
      </p:scale>
      <p:origin x="0" y="-2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CF4-23C9-4266-BA02-6951C7965E92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0B6C7-452B-4F75-85D1-74CD6A027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3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4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87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80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41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28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17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13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45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07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3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47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2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95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80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7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9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0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1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5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76CF4-23C9-4266-BA02-6951C7965E92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0B6C7-452B-4F75-85D1-74CD6A027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A71EE-22D1-494B-939D-6ADFD911C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BB2C-4962-4E25-AA00-21F436619C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5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928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2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1" y="-21266"/>
            <a:ext cx="12428989" cy="569905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53639" y="5902474"/>
            <a:ext cx="13059985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900" b="1" dirty="0" smtClean="0">
                <a:solidFill>
                  <a:prstClr val="black"/>
                </a:solidFill>
              </a:rPr>
              <a:t>南北极冰川</a:t>
            </a:r>
            <a:r>
              <a:rPr lang="zh-CN" altLang="en-US" sz="3900" b="1" dirty="0">
                <a:solidFill>
                  <a:prstClr val="black"/>
                </a:solidFill>
              </a:rPr>
              <a:t>加速</a:t>
            </a:r>
            <a:r>
              <a:rPr lang="zh-CN" altLang="en-US" sz="3900" b="1" dirty="0" smtClean="0">
                <a:solidFill>
                  <a:prstClr val="black"/>
                </a:solidFill>
              </a:rPr>
              <a:t>融化</a:t>
            </a:r>
            <a:r>
              <a:rPr lang="en-US" altLang="zh-CN" sz="3900" b="1" dirty="0" smtClean="0">
                <a:solidFill>
                  <a:prstClr val="black"/>
                </a:solidFill>
              </a:rPr>
              <a:t>,</a:t>
            </a:r>
            <a:r>
              <a:rPr lang="en-US" altLang="zh-CN" sz="2000" b="1" dirty="0" smtClean="0">
                <a:solidFill>
                  <a:prstClr val="black"/>
                </a:solidFill>
              </a:rPr>
              <a:t> </a:t>
            </a:r>
            <a:r>
              <a:rPr lang="zh-CN" altLang="en-US" sz="3900" b="1" dirty="0" smtClean="0">
                <a:solidFill>
                  <a:prstClr val="black"/>
                </a:solidFill>
              </a:rPr>
              <a:t>引发极端气候事件</a:t>
            </a:r>
            <a:r>
              <a:rPr lang="en-US" altLang="zh-CN" sz="3900" b="1" dirty="0" smtClean="0">
                <a:solidFill>
                  <a:prstClr val="black"/>
                </a:solidFill>
              </a:rPr>
              <a:t>,</a:t>
            </a:r>
            <a:r>
              <a:rPr lang="en-US" altLang="zh-CN" sz="2000" b="1" dirty="0" smtClean="0">
                <a:solidFill>
                  <a:prstClr val="black"/>
                </a:solidFill>
              </a:rPr>
              <a:t> </a:t>
            </a:r>
            <a:r>
              <a:rPr lang="zh-CN" altLang="en-US" sz="3900" b="1" dirty="0" smtClean="0">
                <a:solidFill>
                  <a:prstClr val="black"/>
                </a:solidFill>
              </a:rPr>
              <a:t>侵淹沿海陆地。</a:t>
            </a:r>
            <a:endParaRPr lang="en-US" sz="39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1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4" y="0"/>
            <a:ext cx="12213434" cy="117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2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1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0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</Words>
  <Application>Microsoft Office PowerPoint</Application>
  <PresentationFormat>宽屏</PresentationFormat>
  <Paragraphs>1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48" baseType="lpstr">
      <vt:lpstr>宋体</vt:lpstr>
      <vt:lpstr>等线</vt:lpstr>
      <vt:lpstr>Arial</vt:lpstr>
      <vt:lpstr>Calibri</vt:lpstr>
      <vt:lpstr>Calibri Light</vt:lpstr>
      <vt:lpstr>Office 主题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Chaoyang Peng</dc:creator>
  <cp:lastModifiedBy>Chaoyang Peng</cp:lastModifiedBy>
  <cp:revision>2</cp:revision>
  <dcterms:created xsi:type="dcterms:W3CDTF">2020-03-02T02:53:41Z</dcterms:created>
  <dcterms:modified xsi:type="dcterms:W3CDTF">2020-03-02T02:57:57Z</dcterms:modified>
</cp:coreProperties>
</file>