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66" r:id="rId5"/>
    <p:sldId id="259" r:id="rId6"/>
    <p:sldId id="260" r:id="rId7"/>
    <p:sldId id="265" r:id="rId8"/>
    <p:sldId id="261" r:id="rId9"/>
    <p:sldId id="262" r:id="rId10"/>
    <p:sldId id="263" r:id="rId11"/>
    <p:sldId id="264"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2"/>
  </p:normalViewPr>
  <p:slideViewPr>
    <p:cSldViewPr snapToGrid="0" snapToObjects="1">
      <p:cViewPr varScale="1">
        <p:scale>
          <a:sx n="104" d="100"/>
          <a:sy n="104" d="100"/>
        </p:scale>
        <p:origin x="232"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4886D-F55B-1943-9C11-95A7DF0F2E45}" type="datetimeFigureOut">
              <a:rPr lang="en-US" smtClean="0"/>
              <a:t>12/11/19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01BD2-C1E4-6046-B9D3-31500F412D19}" type="slidenum">
              <a:rPr lang="en-US" smtClean="0"/>
              <a:t>‹#›</a:t>
            </a:fld>
            <a:endParaRPr lang="en-US"/>
          </a:p>
        </p:txBody>
      </p:sp>
    </p:spTree>
    <p:extLst>
      <p:ext uri="{BB962C8B-B14F-4D97-AF65-F5344CB8AC3E}">
        <p14:creationId xmlns:p14="http://schemas.microsoft.com/office/powerpoint/2010/main" val="287042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in the Bible: 1. Israel relationship with God is by Covenant. Today our relationship with God is by Covenant. It is because of Jesus's death on the cross that we are set free. 2. Therefore our relationship now including the marriage is a covenant before God. 3. A contract is on paper, a legal document and can be broken. But a covenant with God, even though we may break it, God never never breaks with us! 4. The legal binding document has no grace involved. In China you can get married like you can get divorced. All on papers, and legally confirmed. However, our marriage vows before the Lord is by Grace. We are forgiven of our sins, and if one partner sinned, God does forgive, therefore the other person also need to forgive. In the Bible, we see David sinned. God forgave him, however, the consequences are great, that his family was punished through his children. Violence and death never left his family. </a:t>
            </a:r>
          </a:p>
        </p:txBody>
      </p:sp>
      <p:sp>
        <p:nvSpPr>
          <p:cNvPr id="4" name="Slide Number Placeholder 3"/>
          <p:cNvSpPr>
            <a:spLocks noGrp="1"/>
          </p:cNvSpPr>
          <p:nvPr>
            <p:ph type="sldNum" sz="quarter" idx="10"/>
          </p:nvPr>
        </p:nvSpPr>
        <p:spPr/>
        <p:txBody>
          <a:bodyPr/>
          <a:lstStyle/>
          <a:p>
            <a:fld id="{B8201BD2-C1E4-6046-B9D3-31500F412D19}" type="slidenum">
              <a:rPr lang="en-US" smtClean="0"/>
              <a:t>5</a:t>
            </a:fld>
            <a:endParaRPr lang="en-US"/>
          </a:p>
        </p:txBody>
      </p:sp>
    </p:spTree>
    <p:extLst>
      <p:ext uri="{BB962C8B-B14F-4D97-AF65-F5344CB8AC3E}">
        <p14:creationId xmlns:p14="http://schemas.microsoft.com/office/powerpoint/2010/main" val="351775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dirty="0">
                <a:solidFill>
                  <a:schemeClr val="tx1"/>
                </a:solidFill>
                <a:effectLst/>
                <a:latin typeface="+mn-lt"/>
                <a:ea typeface="+mn-ea"/>
                <a:cs typeface="+mn-cs"/>
              </a:rPr>
              <a:t>Submission does not void your value as a partner in the marriage. It simply puts a title on who is the CEO.</a:t>
            </a:r>
            <a:r>
              <a:rPr lang="en-US" sz="1200" b="0" i="0" u="none" strike="noStrike" kern="1200" dirty="0">
                <a:solidFill>
                  <a:schemeClr val="tx1"/>
                </a:solidFill>
                <a:effectLst/>
                <a:latin typeface="+mn-lt"/>
                <a:ea typeface="+mn-ea"/>
                <a:cs typeface="+mn-cs"/>
              </a:rPr>
              <a:t> I like to say I'm the COO. 🙂 </a:t>
            </a:r>
            <a:r>
              <a:rPr lang="en-US" sz="1200" b="0" i="1" u="sng" strike="noStrike" kern="1200" dirty="0">
                <a:solidFill>
                  <a:schemeClr val="tx1"/>
                </a:solidFill>
                <a:effectLst/>
                <a:latin typeface="+mn-lt"/>
                <a:ea typeface="+mn-ea"/>
                <a:cs typeface="+mn-cs"/>
              </a:rPr>
              <a:t>He's the head of our </a:t>
            </a:r>
            <a:r>
              <a:rPr lang="en-US" sz="1200" b="0" i="1" u="sng" strike="noStrike" kern="1200" dirty="0" err="1">
                <a:solidFill>
                  <a:schemeClr val="tx1"/>
                </a:solidFill>
                <a:effectLst/>
                <a:latin typeface="+mn-lt"/>
                <a:ea typeface="+mn-ea"/>
                <a:cs typeface="+mn-cs"/>
              </a:rPr>
              <a:t>home&amp;I'm</a:t>
            </a:r>
            <a:r>
              <a:rPr lang="en-US" sz="1200" b="0" i="1" u="sng" strike="noStrike" kern="1200" dirty="0">
                <a:solidFill>
                  <a:schemeClr val="tx1"/>
                </a:solidFill>
                <a:effectLst/>
                <a:latin typeface="+mn-lt"/>
                <a:ea typeface="+mn-ea"/>
                <a:cs typeface="+mn-cs"/>
              </a:rPr>
              <a:t> the heart.</a:t>
            </a:r>
            <a:r>
              <a:rPr lang="en-US" sz="1200" b="0" i="0" u="none" strike="noStrike" kern="1200" dirty="0">
                <a:solidFill>
                  <a:schemeClr val="tx1"/>
                </a:solidFill>
                <a:effectLst/>
                <a:latin typeface="+mn-lt"/>
                <a:ea typeface="+mn-ea"/>
                <a:cs typeface="+mn-cs"/>
              </a:rPr>
              <a:t> I regulate the pulse.</a:t>
            </a:r>
            <a:endParaRPr lang="en-US" dirty="0"/>
          </a:p>
        </p:txBody>
      </p:sp>
      <p:sp>
        <p:nvSpPr>
          <p:cNvPr id="4" name="Slide Number Placeholder 3"/>
          <p:cNvSpPr>
            <a:spLocks noGrp="1"/>
          </p:cNvSpPr>
          <p:nvPr>
            <p:ph type="sldNum" sz="quarter" idx="10"/>
          </p:nvPr>
        </p:nvSpPr>
        <p:spPr/>
        <p:txBody>
          <a:bodyPr/>
          <a:lstStyle/>
          <a:p>
            <a:fld id="{B8201BD2-C1E4-6046-B9D3-31500F412D19}" type="slidenum">
              <a:rPr lang="en-US" smtClean="0"/>
              <a:t>6</a:t>
            </a:fld>
            <a:endParaRPr lang="en-US"/>
          </a:p>
        </p:txBody>
      </p:sp>
    </p:spTree>
    <p:extLst>
      <p:ext uri="{BB962C8B-B14F-4D97-AF65-F5344CB8AC3E}">
        <p14:creationId xmlns:p14="http://schemas.microsoft.com/office/powerpoint/2010/main" val="33987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dirty="0">
                <a:solidFill>
                  <a:schemeClr val="tx1"/>
                </a:solidFill>
                <a:effectLst/>
                <a:latin typeface="+mn-lt"/>
                <a:ea typeface="+mn-ea"/>
                <a:cs typeface="+mn-cs"/>
              </a:rPr>
              <a:t>Submission does not void your value as a partner in the marriage. It simply puts a title on who is the CEO.</a:t>
            </a:r>
            <a:r>
              <a:rPr lang="en-US" sz="1200" b="0" i="0" u="none" strike="noStrike" kern="1200" dirty="0">
                <a:solidFill>
                  <a:schemeClr val="tx1"/>
                </a:solidFill>
                <a:effectLst/>
                <a:latin typeface="+mn-lt"/>
                <a:ea typeface="+mn-ea"/>
                <a:cs typeface="+mn-cs"/>
              </a:rPr>
              <a:t> I like to say I'm the COO. 🙂 </a:t>
            </a:r>
            <a:r>
              <a:rPr lang="en-US" sz="1200" b="0" i="1" u="sng" strike="noStrike" kern="1200" dirty="0">
                <a:solidFill>
                  <a:schemeClr val="tx1"/>
                </a:solidFill>
                <a:effectLst/>
                <a:latin typeface="+mn-lt"/>
                <a:ea typeface="+mn-ea"/>
                <a:cs typeface="+mn-cs"/>
              </a:rPr>
              <a:t>He's the head of our </a:t>
            </a:r>
            <a:r>
              <a:rPr lang="en-US" sz="1200" b="0" i="1" u="sng" strike="noStrike" kern="1200" dirty="0" err="1">
                <a:solidFill>
                  <a:schemeClr val="tx1"/>
                </a:solidFill>
                <a:effectLst/>
                <a:latin typeface="+mn-lt"/>
                <a:ea typeface="+mn-ea"/>
                <a:cs typeface="+mn-cs"/>
              </a:rPr>
              <a:t>home&amp;I'm</a:t>
            </a:r>
            <a:r>
              <a:rPr lang="en-US" sz="1200" b="0" i="1" u="sng" strike="noStrike" kern="1200" dirty="0">
                <a:solidFill>
                  <a:schemeClr val="tx1"/>
                </a:solidFill>
                <a:effectLst/>
                <a:latin typeface="+mn-lt"/>
                <a:ea typeface="+mn-ea"/>
                <a:cs typeface="+mn-cs"/>
              </a:rPr>
              <a:t> the heart.</a:t>
            </a:r>
            <a:r>
              <a:rPr lang="en-US" sz="1200" b="0" i="0" u="none" strike="noStrike" kern="1200" dirty="0">
                <a:solidFill>
                  <a:schemeClr val="tx1"/>
                </a:solidFill>
                <a:effectLst/>
                <a:latin typeface="+mn-lt"/>
                <a:ea typeface="+mn-ea"/>
                <a:cs typeface="+mn-cs"/>
              </a:rPr>
              <a:t> I regulate the pulse.</a:t>
            </a:r>
            <a:endParaRPr lang="en-US" dirty="0"/>
          </a:p>
        </p:txBody>
      </p:sp>
      <p:sp>
        <p:nvSpPr>
          <p:cNvPr id="4" name="Slide Number Placeholder 3"/>
          <p:cNvSpPr>
            <a:spLocks noGrp="1"/>
          </p:cNvSpPr>
          <p:nvPr>
            <p:ph type="sldNum" sz="quarter" idx="10"/>
          </p:nvPr>
        </p:nvSpPr>
        <p:spPr/>
        <p:txBody>
          <a:bodyPr/>
          <a:lstStyle/>
          <a:p>
            <a:fld id="{B8201BD2-C1E4-6046-B9D3-31500F412D19}" type="slidenum">
              <a:rPr lang="en-US" smtClean="0"/>
              <a:t>7</a:t>
            </a:fld>
            <a:endParaRPr lang="en-US"/>
          </a:p>
        </p:txBody>
      </p:sp>
    </p:spTree>
    <p:extLst>
      <p:ext uri="{BB962C8B-B14F-4D97-AF65-F5344CB8AC3E}">
        <p14:creationId xmlns:p14="http://schemas.microsoft.com/office/powerpoint/2010/main" val="2902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12/11/19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12/11/19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12/11/19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12/11/19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12/11/19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992">
              <a:srgbClr val="700D0C"/>
            </a:gs>
            <a:gs pos="0">
              <a:schemeClr val="bg1">
                <a:alpha val="9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12/11/19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0B3-4F60-3740-9E6D-EAE5FF95A254}"/>
              </a:ext>
            </a:extLst>
          </p:cNvPr>
          <p:cNvSpPr>
            <a:spLocks noGrp="1"/>
          </p:cNvSpPr>
          <p:nvPr>
            <p:ph type="ctrTitle"/>
          </p:nvPr>
        </p:nvSpPr>
        <p:spPr>
          <a:xfrm>
            <a:off x="0" y="-630194"/>
            <a:ext cx="12192000" cy="4900948"/>
          </a:xfrm>
        </p:spPr>
        <p:txBody>
          <a:bodyPr/>
          <a:lstStyle/>
          <a:p>
            <a:pPr algn="ctr"/>
            <a:r>
              <a:rPr lang="en-US" b="1" dirty="0"/>
              <a:t>CONTRACT OR COVENANT</a:t>
            </a:r>
            <a:br>
              <a:rPr lang="en-US" b="1" dirty="0"/>
            </a:br>
            <a:r>
              <a:rPr lang="zh-Hans" altLang="en-US" sz="8800" b="1" dirty="0"/>
              <a:t>合同还是盟约</a:t>
            </a:r>
            <a:br>
              <a:rPr lang="en-US" b="1" dirty="0"/>
            </a:br>
            <a:endParaRPr lang="en-US" b="1" dirty="0"/>
          </a:p>
        </p:txBody>
      </p:sp>
      <p:sp>
        <p:nvSpPr>
          <p:cNvPr id="3" name="Subtitle 2">
            <a:extLst>
              <a:ext uri="{FF2B5EF4-FFF2-40B4-BE49-F238E27FC236}">
                <a16:creationId xmlns:a16="http://schemas.microsoft.com/office/drawing/2014/main" id="{64828232-CAF7-3A4C-9610-7B2D233AA511}"/>
              </a:ext>
            </a:extLst>
          </p:cNvPr>
          <p:cNvSpPr>
            <a:spLocks noGrp="1"/>
          </p:cNvSpPr>
          <p:nvPr>
            <p:ph type="subTitle" idx="1"/>
          </p:nvPr>
        </p:nvSpPr>
        <p:spPr>
          <a:xfrm>
            <a:off x="0" y="3801197"/>
            <a:ext cx="12192000" cy="2179474"/>
          </a:xfrm>
        </p:spPr>
        <p:txBody>
          <a:bodyPr>
            <a:normAutofit/>
          </a:bodyPr>
          <a:lstStyle/>
          <a:p>
            <a:pPr algn="ctr"/>
            <a:r>
              <a:rPr lang="en-US" sz="7200" b="1" dirty="0">
                <a:solidFill>
                  <a:schemeClr val="tx1"/>
                </a:solidFill>
              </a:rPr>
              <a:t>EPHESIANS 5:21-33</a:t>
            </a:r>
          </a:p>
          <a:p>
            <a:pPr algn="ctr"/>
            <a:r>
              <a:rPr lang="zh-Hans" altLang="en-US" sz="7200" b="1" dirty="0">
                <a:solidFill>
                  <a:schemeClr val="tx1"/>
                </a:solidFill>
              </a:rPr>
              <a:t>以弗所书五章二十一到三十三</a:t>
            </a:r>
            <a:endParaRPr lang="en-US" sz="7200" b="1" dirty="0">
              <a:solidFill>
                <a:schemeClr val="tx1"/>
              </a:solidFill>
            </a:endParaRPr>
          </a:p>
        </p:txBody>
      </p:sp>
    </p:spTree>
    <p:extLst>
      <p:ext uri="{BB962C8B-B14F-4D97-AF65-F5344CB8AC3E}">
        <p14:creationId xmlns:p14="http://schemas.microsoft.com/office/powerpoint/2010/main" val="148865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435A2E-AB1B-C24F-B400-6657B4F6CEBB}"/>
              </a:ext>
            </a:extLst>
          </p:cNvPr>
          <p:cNvSpPr>
            <a:spLocks noGrp="1"/>
          </p:cNvSpPr>
          <p:nvPr>
            <p:ph type="title"/>
          </p:nvPr>
        </p:nvSpPr>
        <p:spPr>
          <a:xfrm>
            <a:off x="0" y="0"/>
            <a:ext cx="12191999" cy="2052918"/>
          </a:xfrm>
        </p:spPr>
        <p:txBody>
          <a:bodyPr/>
          <a:lstStyle/>
          <a:p>
            <a:pPr algn="ctr"/>
            <a:r>
              <a:rPr lang="en-US" sz="5400" b="1" dirty="0"/>
              <a:t>HUSBAND'S RESPONSIBILITIES</a:t>
            </a:r>
            <a:br>
              <a:rPr lang="en-US" sz="5400" b="1" dirty="0"/>
            </a:br>
            <a:r>
              <a:rPr lang="zh-Hans" altLang="en-US" sz="5400" b="1" dirty="0"/>
              <a:t>丈夫的责任</a:t>
            </a:r>
            <a:endParaRPr lang="en-US" sz="5400" b="1" dirty="0"/>
          </a:p>
        </p:txBody>
      </p:sp>
      <p:sp>
        <p:nvSpPr>
          <p:cNvPr id="6" name="Content Placeholder 5">
            <a:extLst>
              <a:ext uri="{FF2B5EF4-FFF2-40B4-BE49-F238E27FC236}">
                <a16:creationId xmlns:a16="http://schemas.microsoft.com/office/drawing/2014/main" id="{F7CE618D-68C2-7840-AFA4-7E13137DDB3A}"/>
              </a:ext>
            </a:extLst>
          </p:cNvPr>
          <p:cNvSpPr>
            <a:spLocks noGrp="1"/>
          </p:cNvSpPr>
          <p:nvPr>
            <p:ph idx="1"/>
          </p:nvPr>
        </p:nvSpPr>
        <p:spPr>
          <a:xfrm>
            <a:off x="-1" y="1694572"/>
            <a:ext cx="12191999" cy="4805082"/>
          </a:xfrm>
        </p:spPr>
        <p:txBody>
          <a:bodyPr>
            <a:normAutofit/>
          </a:bodyPr>
          <a:lstStyle/>
          <a:p>
            <a:pPr marL="0" indent="0">
              <a:buNone/>
            </a:pPr>
            <a:r>
              <a:rPr lang="en-US" sz="4000" b="1" dirty="0"/>
              <a:t>1. SUBMIT AS TO THE LORD</a:t>
            </a:r>
            <a:r>
              <a:rPr lang="zh-Hans" altLang="en-US" sz="4000" b="1" dirty="0"/>
              <a:t>顺服主</a:t>
            </a:r>
            <a:r>
              <a:rPr lang="en-US" sz="4000" b="1" dirty="0"/>
              <a:t>21</a:t>
            </a:r>
          </a:p>
          <a:p>
            <a:pPr marL="0" indent="0">
              <a:buNone/>
            </a:pPr>
            <a:r>
              <a:rPr lang="en-US" sz="4000" b="1" dirty="0"/>
              <a:t>2. LOVE YOUR WIFE </a:t>
            </a:r>
            <a:r>
              <a:rPr lang="zh-Hans" altLang="en-US" sz="4000" b="1" dirty="0"/>
              <a:t>爱妻子</a:t>
            </a:r>
            <a:r>
              <a:rPr lang="en-US" sz="4000" b="1" dirty="0"/>
              <a:t>25</a:t>
            </a:r>
          </a:p>
          <a:p>
            <a:pPr marL="0" indent="0">
              <a:buNone/>
            </a:pPr>
            <a:r>
              <a:rPr lang="en-US" sz="4000" b="1" dirty="0"/>
              <a:t>3. SANCTIFY YOUR WIFE</a:t>
            </a:r>
            <a:r>
              <a:rPr lang="zh-Hans" altLang="en-US" sz="4000" b="1" dirty="0"/>
              <a:t>使她洁净</a:t>
            </a:r>
            <a:r>
              <a:rPr lang="en-US" sz="4000" b="1" dirty="0"/>
              <a:t> (IN THE WORD)26</a:t>
            </a:r>
          </a:p>
          <a:p>
            <a:pPr marL="0" indent="0">
              <a:buNone/>
            </a:pPr>
            <a:r>
              <a:rPr lang="en-US" sz="4000" b="1" dirty="0"/>
              <a:t>4. MAKE HIS WIFE HOLY</a:t>
            </a:r>
            <a:r>
              <a:rPr lang="zh-Hans" altLang="en-US" sz="4000" b="1" dirty="0"/>
              <a:t>使她圣洁</a:t>
            </a:r>
            <a:r>
              <a:rPr lang="en-US" sz="4000" b="1" dirty="0"/>
              <a:t> 27</a:t>
            </a:r>
          </a:p>
          <a:p>
            <a:pPr marL="0" indent="0">
              <a:buNone/>
            </a:pPr>
            <a:r>
              <a:rPr lang="en-US" sz="4000" b="1" dirty="0"/>
              <a:t>5. LOVE AS YOUR OWN BODY </a:t>
            </a:r>
            <a:r>
              <a:rPr lang="zh-Hans" altLang="en-US" sz="4000" b="1" dirty="0"/>
              <a:t>爱自己的身子</a:t>
            </a:r>
            <a:r>
              <a:rPr lang="en-US" sz="4000" b="1" dirty="0"/>
              <a:t>28-29</a:t>
            </a:r>
          </a:p>
          <a:p>
            <a:pPr marL="0" indent="0">
              <a:buNone/>
            </a:pPr>
            <a:r>
              <a:rPr lang="en-US" sz="4000" b="1" dirty="0"/>
              <a:t>6. TWO BECOME ONE </a:t>
            </a:r>
            <a:r>
              <a:rPr lang="zh-Hans" altLang="en-US" sz="4000" b="1" dirty="0"/>
              <a:t>二人成为一体</a:t>
            </a:r>
            <a:r>
              <a:rPr lang="en-US" sz="4000" b="1" dirty="0"/>
              <a:t>30-32</a:t>
            </a:r>
          </a:p>
          <a:p>
            <a:pPr marL="0" indent="0">
              <a:buNone/>
            </a:pPr>
            <a:endParaRPr lang="en-US" sz="4400" b="1" dirty="0"/>
          </a:p>
        </p:txBody>
      </p:sp>
    </p:spTree>
    <p:extLst>
      <p:ext uri="{BB962C8B-B14F-4D97-AF65-F5344CB8AC3E}">
        <p14:creationId xmlns:p14="http://schemas.microsoft.com/office/powerpoint/2010/main" val="18619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ED248-35AB-4F4D-96C2-42D45C1BE34F}"/>
              </a:ext>
            </a:extLst>
          </p:cNvPr>
          <p:cNvSpPr>
            <a:spLocks noGrp="1"/>
          </p:cNvSpPr>
          <p:nvPr>
            <p:ph type="title"/>
          </p:nvPr>
        </p:nvSpPr>
        <p:spPr>
          <a:xfrm>
            <a:off x="0" y="86496"/>
            <a:ext cx="12192000" cy="1754661"/>
          </a:xfrm>
        </p:spPr>
        <p:txBody>
          <a:bodyPr/>
          <a:lstStyle/>
          <a:p>
            <a:pPr algn="ctr"/>
            <a:r>
              <a:rPr lang="en-US" sz="5400" b="1" dirty="0"/>
              <a:t>MOST IMPORTANT TEACHING</a:t>
            </a:r>
            <a:br>
              <a:rPr lang="en-US" sz="5400" b="1" dirty="0"/>
            </a:br>
            <a:r>
              <a:rPr lang="zh-Hans" altLang="en-US" sz="5400" b="1" dirty="0"/>
              <a:t>最重要的教导</a:t>
            </a:r>
            <a:endParaRPr lang="en-US" sz="5400" b="1" dirty="0"/>
          </a:p>
        </p:txBody>
      </p:sp>
      <p:sp>
        <p:nvSpPr>
          <p:cNvPr id="5" name="Content Placeholder 4">
            <a:extLst>
              <a:ext uri="{FF2B5EF4-FFF2-40B4-BE49-F238E27FC236}">
                <a16:creationId xmlns:a16="http://schemas.microsoft.com/office/drawing/2014/main" id="{D48EA011-59E4-9642-B86E-23AB6BBB0266}"/>
              </a:ext>
            </a:extLst>
          </p:cNvPr>
          <p:cNvSpPr>
            <a:spLocks noGrp="1"/>
          </p:cNvSpPr>
          <p:nvPr>
            <p:ph sz="half" idx="1"/>
          </p:nvPr>
        </p:nvSpPr>
        <p:spPr>
          <a:xfrm>
            <a:off x="210065" y="2056092"/>
            <a:ext cx="5585254" cy="4801908"/>
          </a:xfrm>
        </p:spPr>
        <p:txBody>
          <a:bodyPr>
            <a:normAutofit/>
          </a:bodyPr>
          <a:lstStyle/>
          <a:p>
            <a:pPr marL="0" indent="0" algn="ctr">
              <a:buNone/>
            </a:pPr>
            <a:r>
              <a:rPr lang="en-US" sz="3600" b="1" u="sng" dirty="0"/>
              <a:t>WIFE</a:t>
            </a:r>
            <a:r>
              <a:rPr lang="zh-Hans" altLang="en-US" sz="3600" b="1" u="sng" dirty="0"/>
              <a:t>妻子</a:t>
            </a:r>
            <a:endParaRPr lang="en-US" sz="3600" b="1" dirty="0"/>
          </a:p>
          <a:p>
            <a:pPr marL="0" indent="0">
              <a:buNone/>
            </a:pPr>
            <a:r>
              <a:rPr lang="en-US" sz="3600" b="1" dirty="0"/>
              <a:t>1. SUBMIT TO LORD</a:t>
            </a:r>
            <a:r>
              <a:rPr lang="zh-Hans" altLang="en-US" sz="3600" b="1" dirty="0"/>
              <a:t>顺服神</a:t>
            </a:r>
            <a:r>
              <a:rPr lang="en-US" sz="3600" b="1" dirty="0"/>
              <a:t>21</a:t>
            </a:r>
          </a:p>
          <a:p>
            <a:pPr marL="0" indent="0">
              <a:buNone/>
            </a:pPr>
            <a:r>
              <a:rPr lang="en-US" sz="3600" b="1" dirty="0"/>
              <a:t>2. SUBMIT TO HUSBAND</a:t>
            </a:r>
            <a:r>
              <a:rPr lang="zh-Hans" altLang="en-US" sz="3600" b="1" dirty="0"/>
              <a:t>顺服丈夫</a:t>
            </a:r>
            <a:r>
              <a:rPr lang="en-US" sz="3600" b="1" dirty="0"/>
              <a:t>22-24</a:t>
            </a:r>
          </a:p>
          <a:p>
            <a:pPr marL="0" indent="0">
              <a:buNone/>
            </a:pPr>
            <a:r>
              <a:rPr lang="en-US" sz="3600" b="1" dirty="0"/>
              <a:t>3. RESPECT THE HUSBAND</a:t>
            </a:r>
            <a:r>
              <a:rPr lang="zh-Hans" altLang="en-US" sz="3600" b="1" dirty="0"/>
              <a:t>敬重丈夫</a:t>
            </a:r>
            <a:r>
              <a:rPr lang="en-US" sz="3600" b="1" dirty="0"/>
              <a:t>33</a:t>
            </a:r>
          </a:p>
        </p:txBody>
      </p:sp>
      <p:sp>
        <p:nvSpPr>
          <p:cNvPr id="6" name="Content Placeholder 5">
            <a:extLst>
              <a:ext uri="{FF2B5EF4-FFF2-40B4-BE49-F238E27FC236}">
                <a16:creationId xmlns:a16="http://schemas.microsoft.com/office/drawing/2014/main" id="{DACEFE6F-731C-0A43-A85C-95B3E5C6E4E3}"/>
              </a:ext>
            </a:extLst>
          </p:cNvPr>
          <p:cNvSpPr>
            <a:spLocks noGrp="1"/>
          </p:cNvSpPr>
          <p:nvPr>
            <p:ph sz="half" idx="2"/>
          </p:nvPr>
        </p:nvSpPr>
        <p:spPr>
          <a:xfrm>
            <a:off x="5881816" y="2056092"/>
            <a:ext cx="6310183" cy="4657447"/>
          </a:xfrm>
        </p:spPr>
        <p:txBody>
          <a:bodyPr>
            <a:normAutofit/>
          </a:bodyPr>
          <a:lstStyle/>
          <a:p>
            <a:pPr marL="0" indent="0" algn="ctr">
              <a:buNone/>
            </a:pPr>
            <a:r>
              <a:rPr lang="en-US" sz="3600" b="1" u="sng" dirty="0"/>
              <a:t>HUSBAND</a:t>
            </a:r>
            <a:r>
              <a:rPr lang="zh-Hans" altLang="en-US" sz="3600" b="1" u="sng" dirty="0"/>
              <a:t>丈夫</a:t>
            </a:r>
            <a:endParaRPr lang="en-US" sz="3600" b="1" u="sng" dirty="0"/>
          </a:p>
          <a:p>
            <a:pPr marL="0" indent="0">
              <a:buNone/>
            </a:pPr>
            <a:r>
              <a:rPr lang="en-US" sz="3600" b="1" dirty="0"/>
              <a:t>1. SUBMIT TO THE LORD</a:t>
            </a:r>
            <a:r>
              <a:rPr lang="zh-Hans" altLang="en-US" sz="3600" b="1" dirty="0"/>
              <a:t>顺服神</a:t>
            </a:r>
            <a:r>
              <a:rPr lang="en-US" sz="3600" b="1" dirty="0"/>
              <a:t>21</a:t>
            </a:r>
          </a:p>
          <a:p>
            <a:pPr marL="0" indent="0">
              <a:buNone/>
            </a:pPr>
            <a:r>
              <a:rPr lang="en-US" sz="3600" b="1" dirty="0"/>
              <a:t>2. LEAD THE WIFE </a:t>
            </a:r>
            <a:r>
              <a:rPr lang="zh-Hans" altLang="en-US" sz="3600" b="1" dirty="0"/>
              <a:t>带头作</a:t>
            </a:r>
            <a:r>
              <a:rPr lang="en-US" sz="3600" b="1" dirty="0"/>
              <a:t>25F</a:t>
            </a:r>
          </a:p>
          <a:p>
            <a:pPr marL="0" indent="0">
              <a:buNone/>
            </a:pPr>
            <a:r>
              <a:rPr lang="en-US" sz="3600" b="1" dirty="0"/>
              <a:t>3. SACRIFICE AS CHRIST SACRIFICED</a:t>
            </a:r>
            <a:r>
              <a:rPr lang="zh-Hans" altLang="en-US" sz="3600" b="1" dirty="0"/>
              <a:t>牺牲</a:t>
            </a:r>
            <a:r>
              <a:rPr lang="en-US" sz="3600" b="1" dirty="0"/>
              <a:t>26-32</a:t>
            </a:r>
          </a:p>
          <a:p>
            <a:pPr marL="0" indent="0">
              <a:buNone/>
            </a:pPr>
            <a:r>
              <a:rPr lang="en-US" sz="3600" b="1" dirty="0"/>
              <a:t>4. LOVE YOUR WIFE</a:t>
            </a:r>
            <a:r>
              <a:rPr lang="zh-Hans" altLang="en-US" sz="3600" b="1" dirty="0"/>
              <a:t>爱</a:t>
            </a:r>
            <a:r>
              <a:rPr lang="en-US" sz="3600" b="1" dirty="0"/>
              <a:t> 33</a:t>
            </a:r>
          </a:p>
        </p:txBody>
      </p:sp>
    </p:spTree>
    <p:extLst>
      <p:ext uri="{BB962C8B-B14F-4D97-AF65-F5344CB8AC3E}">
        <p14:creationId xmlns:p14="http://schemas.microsoft.com/office/powerpoint/2010/main" val="379953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blinds(horizontal)">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64322C-3FF0-A147-A8A8-06C515AA335C}"/>
              </a:ext>
            </a:extLst>
          </p:cNvPr>
          <p:cNvPicPr>
            <a:picLocks noChangeAspect="1"/>
          </p:cNvPicPr>
          <p:nvPr/>
        </p:nvPicPr>
        <p:blipFill>
          <a:blip r:embed="rId2"/>
          <a:stretch>
            <a:fillRect/>
          </a:stretch>
        </p:blipFill>
        <p:spPr>
          <a:xfrm>
            <a:off x="8019604" y="0"/>
            <a:ext cx="4172396" cy="6858000"/>
          </a:xfrm>
          <a:prstGeom prst="rect">
            <a:avLst/>
          </a:prstGeom>
        </p:spPr>
      </p:pic>
      <p:sp>
        <p:nvSpPr>
          <p:cNvPr id="7" name="TextBox 6">
            <a:extLst>
              <a:ext uri="{FF2B5EF4-FFF2-40B4-BE49-F238E27FC236}">
                <a16:creationId xmlns:a16="http://schemas.microsoft.com/office/drawing/2014/main" id="{7DD3EBEC-7D9C-6D4D-8E04-954B299C6C93}"/>
              </a:ext>
            </a:extLst>
          </p:cNvPr>
          <p:cNvSpPr txBox="1"/>
          <p:nvPr/>
        </p:nvSpPr>
        <p:spPr>
          <a:xfrm>
            <a:off x="531339" y="1569308"/>
            <a:ext cx="6809878" cy="5016758"/>
          </a:xfrm>
          <a:prstGeom prst="rect">
            <a:avLst/>
          </a:prstGeom>
          <a:noFill/>
        </p:spPr>
        <p:txBody>
          <a:bodyPr wrap="none" rtlCol="0">
            <a:spAutoFit/>
          </a:bodyPr>
          <a:lstStyle/>
          <a:p>
            <a:r>
              <a:rPr lang="en-US" sz="3200" b="1" dirty="0"/>
              <a:t>1. DON'T DWELL ON THE NEGATIVE</a:t>
            </a:r>
          </a:p>
          <a:p>
            <a:r>
              <a:rPr lang="zh-Hans" altLang="en-US" sz="3200" b="1" dirty="0"/>
              <a:t>不要消极要积极</a:t>
            </a:r>
            <a:endParaRPr lang="en-US" sz="3200" b="1" dirty="0"/>
          </a:p>
          <a:p>
            <a:r>
              <a:rPr lang="en-US" sz="3200" b="1" dirty="0"/>
              <a:t>2. ACT AND NOT REACT</a:t>
            </a:r>
            <a:r>
              <a:rPr lang="zh-Hans" altLang="en-US" sz="3200" b="1" dirty="0"/>
              <a:t>不要快反应</a:t>
            </a:r>
            <a:endParaRPr lang="en-US" altLang="zh-Hans" sz="3200" b="1" dirty="0"/>
          </a:p>
          <a:p>
            <a:r>
              <a:rPr lang="zh-Hans" altLang="en-US" sz="3200" b="1" dirty="0"/>
              <a:t>要用行动解决问题</a:t>
            </a:r>
            <a:endParaRPr lang="en-US" sz="3200" b="1" dirty="0"/>
          </a:p>
          <a:p>
            <a:r>
              <a:rPr lang="en-US" sz="3200" b="1" dirty="0"/>
              <a:t>3. COMMUNICATE IS THE KEY</a:t>
            </a:r>
            <a:r>
              <a:rPr lang="zh-Hans" altLang="en-US" sz="3200" b="1" dirty="0"/>
              <a:t>沟通</a:t>
            </a:r>
            <a:endParaRPr lang="en-US" altLang="zh-Hans" sz="3200" b="1" dirty="0"/>
          </a:p>
          <a:p>
            <a:r>
              <a:rPr lang="zh-Hans" altLang="en-US" sz="3200" b="1" dirty="0"/>
              <a:t>是个婚姻的钥匙</a:t>
            </a:r>
            <a:endParaRPr lang="en-US" sz="3200" b="1" dirty="0"/>
          </a:p>
          <a:p>
            <a:r>
              <a:rPr lang="en-US" sz="3200" b="1" dirty="0"/>
              <a:t>4. WILLING TO ADAPT</a:t>
            </a:r>
            <a:r>
              <a:rPr lang="zh-Hans" altLang="en-US" sz="3200" b="1" dirty="0"/>
              <a:t>随时柔软，要</a:t>
            </a:r>
            <a:endParaRPr lang="en-US" altLang="zh-Hans" sz="3200" b="1" dirty="0"/>
          </a:p>
          <a:p>
            <a:r>
              <a:rPr lang="zh-Hans" altLang="en-US" sz="3200" b="1" dirty="0"/>
              <a:t>适应，要看看对方的需要</a:t>
            </a:r>
            <a:endParaRPr lang="en-US" altLang="zh-Hans" sz="3200" b="1" dirty="0"/>
          </a:p>
          <a:p>
            <a:r>
              <a:rPr lang="en-US" altLang="zh-Hans" sz="3200" b="1" dirty="0"/>
              <a:t>5.</a:t>
            </a:r>
            <a:r>
              <a:rPr lang="zh-Hans" altLang="en-US" sz="3200" b="1" dirty="0"/>
              <a:t> </a:t>
            </a:r>
            <a:r>
              <a:rPr lang="en-US" altLang="zh-Hans" sz="3200" b="1" dirty="0"/>
              <a:t>ALWAYS LOVE, NOT BLAME</a:t>
            </a:r>
            <a:r>
              <a:rPr lang="zh-Hans" altLang="en-US" sz="3200" b="1" dirty="0"/>
              <a:t>用爱</a:t>
            </a:r>
            <a:endParaRPr lang="en-US" altLang="zh-Hans" sz="3200" b="1" dirty="0"/>
          </a:p>
          <a:p>
            <a:r>
              <a:rPr lang="zh-Hans" altLang="en-US" sz="3200" b="1" dirty="0"/>
              <a:t>不是用批评或者责怪</a:t>
            </a:r>
            <a:endParaRPr lang="en-US" sz="3200" b="1" dirty="0"/>
          </a:p>
        </p:txBody>
      </p:sp>
      <p:sp>
        <p:nvSpPr>
          <p:cNvPr id="8" name="TextBox 7">
            <a:extLst>
              <a:ext uri="{FF2B5EF4-FFF2-40B4-BE49-F238E27FC236}">
                <a16:creationId xmlns:a16="http://schemas.microsoft.com/office/drawing/2014/main" id="{622C7F09-F03D-B146-8782-EC094CBDB4CE}"/>
              </a:ext>
            </a:extLst>
          </p:cNvPr>
          <p:cNvSpPr txBox="1"/>
          <p:nvPr/>
        </p:nvSpPr>
        <p:spPr>
          <a:xfrm>
            <a:off x="1061131" y="-308918"/>
            <a:ext cx="5796869" cy="1538883"/>
          </a:xfrm>
          <a:prstGeom prst="rect">
            <a:avLst/>
          </a:prstGeom>
          <a:noFill/>
        </p:spPr>
        <p:txBody>
          <a:bodyPr wrap="square" rtlCol="0">
            <a:spAutoFit/>
          </a:bodyPr>
          <a:lstStyle/>
          <a:p>
            <a:pPr algn="ctr"/>
            <a:endParaRPr lang="en-US" altLang="zh-Hans" sz="4000" b="1" dirty="0"/>
          </a:p>
          <a:p>
            <a:pPr algn="ctr"/>
            <a:r>
              <a:rPr lang="zh-Hans" altLang="en-US" sz="5400" b="1" dirty="0"/>
              <a:t>患难生强壮的婚姻</a:t>
            </a:r>
            <a:endParaRPr lang="en-US" sz="5400" b="1" dirty="0"/>
          </a:p>
        </p:txBody>
      </p:sp>
    </p:spTree>
    <p:extLst>
      <p:ext uri="{BB962C8B-B14F-4D97-AF65-F5344CB8AC3E}">
        <p14:creationId xmlns:p14="http://schemas.microsoft.com/office/powerpoint/2010/main" val="255349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blinds(horizontal)">
                                      <p:cBhvr>
                                        <p:cTn id="19" dur="500"/>
                                        <p:tgtEl>
                                          <p:spTgt spid="7">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blinds(horizontal)">
                                      <p:cBhvr>
                                        <p:cTn id="22" dur="5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linds(horizontal)">
                                      <p:cBhvr>
                                        <p:cTn id="27" dur="500"/>
                                        <p:tgtEl>
                                          <p:spTgt spid="7">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blinds(horizontal)">
                                      <p:cBhvr>
                                        <p:cTn id="3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7349-5C05-9E43-99CB-35AC24FE2B6D}"/>
              </a:ext>
            </a:extLst>
          </p:cNvPr>
          <p:cNvSpPr>
            <a:spLocks noGrp="1"/>
          </p:cNvSpPr>
          <p:nvPr>
            <p:ph type="title"/>
          </p:nvPr>
        </p:nvSpPr>
        <p:spPr>
          <a:xfrm>
            <a:off x="0" y="0"/>
            <a:ext cx="12191999" cy="2052918"/>
          </a:xfrm>
        </p:spPr>
        <p:txBody>
          <a:bodyPr/>
          <a:lstStyle/>
          <a:p>
            <a:pPr algn="ctr"/>
            <a:r>
              <a:rPr lang="en-US" sz="5400" b="1" dirty="0"/>
              <a:t>OBEY THE LORD</a:t>
            </a:r>
            <a:br>
              <a:rPr lang="en-US" sz="5400" b="1" dirty="0"/>
            </a:br>
            <a:r>
              <a:rPr lang="zh-Hans" altLang="en-US" sz="5400" b="1" dirty="0"/>
              <a:t>顺服神</a:t>
            </a:r>
            <a:endParaRPr lang="en-US" sz="5400" b="1" dirty="0"/>
          </a:p>
        </p:txBody>
      </p:sp>
      <p:sp>
        <p:nvSpPr>
          <p:cNvPr id="3" name="Content Placeholder 2">
            <a:extLst>
              <a:ext uri="{FF2B5EF4-FFF2-40B4-BE49-F238E27FC236}">
                <a16:creationId xmlns:a16="http://schemas.microsoft.com/office/drawing/2014/main" id="{3BC3493A-D8D4-8645-9F6C-B04FCAE647D0}"/>
              </a:ext>
            </a:extLst>
          </p:cNvPr>
          <p:cNvSpPr>
            <a:spLocks noGrp="1"/>
          </p:cNvSpPr>
          <p:nvPr>
            <p:ph idx="1"/>
          </p:nvPr>
        </p:nvSpPr>
        <p:spPr>
          <a:xfrm>
            <a:off x="0" y="2052918"/>
            <a:ext cx="12191999" cy="4805082"/>
          </a:xfrm>
        </p:spPr>
        <p:txBody>
          <a:bodyPr>
            <a:normAutofit/>
          </a:bodyPr>
          <a:lstStyle/>
          <a:p>
            <a:r>
              <a:rPr lang="en-US" sz="2800" b="1" dirty="0"/>
              <a:t>LEARN TO TRUST AND OBEY GOD ISAIAH 55:8-9 "FOR MY THOUGHTS ARE NOT YOUR THOUGHTS, NEITHER ARE YOUR WAYS MY WAYS, DECLARES THE LORD. FOR AS THE HEAVENS ARE HIGHER THAN THE EARTH, SO ARE MY WAYS HIGHER THAN YOUR WAYS AND MY THOUGHTS THAN YOUR THOUGHTS."</a:t>
            </a:r>
          </a:p>
          <a:p>
            <a:r>
              <a:rPr lang="zh-Hans" altLang="en-US" sz="4000" b="1" dirty="0"/>
              <a:t>“耶和华说：我的意念非同你们的意念，我的道路非同你们的道路。天怎样搞过地，照样，我的道路高过你们的道路，我的意念高过你们的意念。”</a:t>
            </a:r>
            <a:endParaRPr lang="en-US" sz="4000" b="1" dirty="0"/>
          </a:p>
        </p:txBody>
      </p:sp>
    </p:spTree>
    <p:extLst>
      <p:ext uri="{BB962C8B-B14F-4D97-AF65-F5344CB8AC3E}">
        <p14:creationId xmlns:p14="http://schemas.microsoft.com/office/powerpoint/2010/main" val="372891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9A8024-91E7-AD49-AC56-1C6866397919}"/>
              </a:ext>
            </a:extLst>
          </p:cNvPr>
          <p:cNvPicPr>
            <a:picLocks noChangeAspect="1"/>
          </p:cNvPicPr>
          <p:nvPr/>
        </p:nvPicPr>
        <p:blipFill>
          <a:blip r:embed="rId2"/>
          <a:stretch>
            <a:fillRect/>
          </a:stretch>
        </p:blipFill>
        <p:spPr>
          <a:xfrm>
            <a:off x="6140418" y="0"/>
            <a:ext cx="6051582" cy="6858000"/>
          </a:xfrm>
          <a:prstGeom prst="rect">
            <a:avLst/>
          </a:prstGeom>
        </p:spPr>
      </p:pic>
      <p:sp>
        <p:nvSpPr>
          <p:cNvPr id="6" name="TextBox 5">
            <a:extLst>
              <a:ext uri="{FF2B5EF4-FFF2-40B4-BE49-F238E27FC236}">
                <a16:creationId xmlns:a16="http://schemas.microsoft.com/office/drawing/2014/main" id="{36D64D3B-45A4-294F-8FE0-913DD29F9816}"/>
              </a:ext>
            </a:extLst>
          </p:cNvPr>
          <p:cNvSpPr txBox="1"/>
          <p:nvPr/>
        </p:nvSpPr>
        <p:spPr>
          <a:xfrm>
            <a:off x="889686" y="1198605"/>
            <a:ext cx="3275256" cy="1938992"/>
          </a:xfrm>
          <a:prstGeom prst="rect">
            <a:avLst/>
          </a:prstGeom>
          <a:noFill/>
        </p:spPr>
        <p:txBody>
          <a:bodyPr wrap="none" rtlCol="0">
            <a:spAutoFit/>
          </a:bodyPr>
          <a:lstStyle/>
          <a:p>
            <a:r>
              <a:rPr lang="zh-Hans" altLang="en-US" sz="6000" b="1" dirty="0"/>
              <a:t>婚姻前的</a:t>
            </a:r>
            <a:endParaRPr lang="en-US" altLang="zh-Hans" sz="6000" b="1" dirty="0"/>
          </a:p>
          <a:p>
            <a:r>
              <a:rPr lang="zh-Hans" altLang="en-US" sz="6000" b="1" dirty="0"/>
              <a:t>合同书</a:t>
            </a:r>
            <a:endParaRPr lang="en-US" sz="6000" b="1" dirty="0"/>
          </a:p>
        </p:txBody>
      </p:sp>
    </p:spTree>
    <p:extLst>
      <p:ext uri="{BB962C8B-B14F-4D97-AF65-F5344CB8AC3E}">
        <p14:creationId xmlns:p14="http://schemas.microsoft.com/office/powerpoint/2010/main" val="15522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2C1BB9-0720-D345-997B-F2BC5C5915E0}"/>
              </a:ext>
            </a:extLst>
          </p:cNvPr>
          <p:cNvPicPr>
            <a:picLocks noChangeAspect="1"/>
          </p:cNvPicPr>
          <p:nvPr/>
        </p:nvPicPr>
        <p:blipFill>
          <a:blip r:embed="rId2"/>
          <a:stretch>
            <a:fillRect/>
          </a:stretch>
        </p:blipFill>
        <p:spPr>
          <a:xfrm>
            <a:off x="3002693" y="-4410726"/>
            <a:ext cx="10091351" cy="13196382"/>
          </a:xfrm>
          <a:prstGeom prst="rect">
            <a:avLst/>
          </a:prstGeom>
        </p:spPr>
      </p:pic>
      <p:sp>
        <p:nvSpPr>
          <p:cNvPr id="6" name="TextBox 5">
            <a:extLst>
              <a:ext uri="{FF2B5EF4-FFF2-40B4-BE49-F238E27FC236}">
                <a16:creationId xmlns:a16="http://schemas.microsoft.com/office/drawing/2014/main" id="{C5ED6CAC-733F-9D41-8420-A4F60C9DC685}"/>
              </a:ext>
            </a:extLst>
          </p:cNvPr>
          <p:cNvSpPr txBox="1"/>
          <p:nvPr/>
        </p:nvSpPr>
        <p:spPr>
          <a:xfrm>
            <a:off x="135924" y="1136821"/>
            <a:ext cx="2964273" cy="4524315"/>
          </a:xfrm>
          <a:prstGeom prst="rect">
            <a:avLst/>
          </a:prstGeom>
          <a:noFill/>
        </p:spPr>
        <p:txBody>
          <a:bodyPr wrap="none" rtlCol="0">
            <a:spAutoFit/>
          </a:bodyPr>
          <a:lstStyle/>
          <a:p>
            <a:r>
              <a:rPr lang="zh-Hans" altLang="en-US" sz="7200" b="1" dirty="0"/>
              <a:t>中国</a:t>
            </a:r>
            <a:endParaRPr lang="en-US" altLang="zh-Hans" sz="7200" b="1" dirty="0"/>
          </a:p>
          <a:p>
            <a:r>
              <a:rPr lang="zh-Hans" altLang="en-US" sz="7200" b="1" dirty="0"/>
              <a:t>结婚的</a:t>
            </a:r>
            <a:endParaRPr lang="en-US" altLang="zh-Hans" sz="7200" b="1" dirty="0"/>
          </a:p>
          <a:p>
            <a:r>
              <a:rPr lang="zh-Hans" altLang="en-US" sz="7200" b="1" dirty="0"/>
              <a:t>合同</a:t>
            </a:r>
            <a:endParaRPr lang="en-US" altLang="zh-Hans" sz="7200" b="1" dirty="0"/>
          </a:p>
          <a:p>
            <a:r>
              <a:rPr lang="zh-Hans" altLang="en-US" sz="7200" b="1" dirty="0"/>
              <a:t>证书</a:t>
            </a:r>
            <a:endParaRPr lang="en-US" sz="7200" b="1" dirty="0"/>
          </a:p>
        </p:txBody>
      </p:sp>
    </p:spTree>
    <p:extLst>
      <p:ext uri="{BB962C8B-B14F-4D97-AF65-F5344CB8AC3E}">
        <p14:creationId xmlns:p14="http://schemas.microsoft.com/office/powerpoint/2010/main" val="262738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F8EF-AD4E-944B-9F39-F07D8DCE97DE}"/>
              </a:ext>
            </a:extLst>
          </p:cNvPr>
          <p:cNvSpPr>
            <a:spLocks noGrp="1"/>
          </p:cNvSpPr>
          <p:nvPr>
            <p:ph type="title"/>
          </p:nvPr>
        </p:nvSpPr>
        <p:spPr>
          <a:xfrm>
            <a:off x="0" y="172995"/>
            <a:ext cx="12191999" cy="2052918"/>
          </a:xfrm>
        </p:spPr>
        <p:txBody>
          <a:bodyPr/>
          <a:lstStyle/>
          <a:p>
            <a:pPr algn="ctr"/>
            <a:r>
              <a:rPr lang="en-US" sz="5400" b="1" dirty="0"/>
              <a:t>COVENANT IN MARRIAGE</a:t>
            </a:r>
            <a:br>
              <a:rPr lang="en-US" sz="5400" b="1" dirty="0"/>
            </a:br>
            <a:r>
              <a:rPr lang="zh-Hans" altLang="en-US" sz="5400" b="1" dirty="0"/>
              <a:t>婚姻是神指示我们的盟约</a:t>
            </a:r>
            <a:endParaRPr lang="en-US" sz="5400" b="1" dirty="0"/>
          </a:p>
        </p:txBody>
      </p:sp>
      <p:sp>
        <p:nvSpPr>
          <p:cNvPr id="3" name="Content Placeholder 2">
            <a:extLst>
              <a:ext uri="{FF2B5EF4-FFF2-40B4-BE49-F238E27FC236}">
                <a16:creationId xmlns:a16="http://schemas.microsoft.com/office/drawing/2014/main" id="{9B861F40-DE02-524B-B22A-E7CBF48857EA}"/>
              </a:ext>
            </a:extLst>
          </p:cNvPr>
          <p:cNvSpPr>
            <a:spLocks noGrp="1"/>
          </p:cNvSpPr>
          <p:nvPr>
            <p:ph idx="1"/>
          </p:nvPr>
        </p:nvSpPr>
        <p:spPr>
          <a:xfrm>
            <a:off x="0" y="2075934"/>
            <a:ext cx="12191999" cy="4782065"/>
          </a:xfrm>
        </p:spPr>
        <p:txBody>
          <a:bodyPr>
            <a:normAutofit/>
          </a:bodyPr>
          <a:lstStyle/>
          <a:p>
            <a:r>
              <a:rPr lang="en-US" sz="3600" b="1" dirty="0"/>
              <a:t>Marriage is a Covenant: "your wife by covenant...</a:t>
            </a:r>
            <a:r>
              <a:rPr lang="zh-Hans" altLang="en-US" sz="3600" b="1" dirty="0"/>
              <a:t> </a:t>
            </a:r>
            <a:r>
              <a:rPr lang="en-US" sz="3600" b="1" dirty="0"/>
              <a:t>Malachi 2:14</a:t>
            </a:r>
            <a:r>
              <a:rPr lang="en-US" altLang="zh-Hans" sz="3600" b="1" dirty="0"/>
              <a:t>-16</a:t>
            </a:r>
            <a:r>
              <a:rPr lang="zh-Hans" altLang="en-US" sz="3600" b="1" dirty="0"/>
              <a:t>  因为耶和华在你和你的发妻中间作证，她是你的配偶，</a:t>
            </a:r>
            <a:r>
              <a:rPr lang="zh-Hans" altLang="en-US" sz="3600" b="1" u="sng" dirty="0"/>
              <a:t>是你盟约的妻子</a:t>
            </a:r>
            <a:r>
              <a:rPr lang="zh-Hans" altLang="en-US" sz="3600" b="1" dirty="0"/>
              <a:t>，你却对她不忠。神不是把你们结合为一体，叫你们肉体和心灵都归他吗？他为何这样做？是为了得敬虔的后裔。所以你们要小心谨慎，不可对自己的发妻不忠。。以色列的神说‘我憎恶休妻和以暴虐待妻子的人。所以你们要小心谨慎，不可有不忠的行为。”玛拉基书</a:t>
            </a:r>
            <a:r>
              <a:rPr lang="en-US" altLang="zh-Hans" sz="3600" b="1" dirty="0"/>
              <a:t>2:14-16</a:t>
            </a:r>
            <a:endParaRPr lang="en-US" sz="3600" b="1" dirty="0"/>
          </a:p>
        </p:txBody>
      </p:sp>
    </p:spTree>
    <p:extLst>
      <p:ext uri="{BB962C8B-B14F-4D97-AF65-F5344CB8AC3E}">
        <p14:creationId xmlns:p14="http://schemas.microsoft.com/office/powerpoint/2010/main" val="68626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B38186-73F2-574E-9C6F-F9E252804D71}"/>
              </a:ext>
            </a:extLst>
          </p:cNvPr>
          <p:cNvSpPr>
            <a:spLocks noGrp="1"/>
          </p:cNvSpPr>
          <p:nvPr>
            <p:ph type="title"/>
          </p:nvPr>
        </p:nvSpPr>
        <p:spPr>
          <a:xfrm>
            <a:off x="0" y="172995"/>
            <a:ext cx="12191999" cy="2056092"/>
          </a:xfrm>
        </p:spPr>
        <p:txBody>
          <a:bodyPr/>
          <a:lstStyle/>
          <a:p>
            <a:pPr algn="ctr"/>
            <a:r>
              <a:rPr lang="en-US" sz="4800" b="1" dirty="0"/>
              <a:t>CONTRACT OR COVENANT</a:t>
            </a:r>
            <a:br>
              <a:rPr lang="en-US" sz="4800" b="1" dirty="0"/>
            </a:br>
            <a:r>
              <a:rPr lang="zh-Hans" altLang="en-US" sz="6000" b="1" dirty="0"/>
              <a:t>合同和联盟的区别</a:t>
            </a:r>
            <a:endParaRPr lang="en-US" sz="6000" b="1" dirty="0"/>
          </a:p>
        </p:txBody>
      </p:sp>
      <p:sp>
        <p:nvSpPr>
          <p:cNvPr id="5" name="Content Placeholder 4">
            <a:extLst>
              <a:ext uri="{FF2B5EF4-FFF2-40B4-BE49-F238E27FC236}">
                <a16:creationId xmlns:a16="http://schemas.microsoft.com/office/drawing/2014/main" id="{C3A9C159-7328-2143-A742-3B670C2755CD}"/>
              </a:ext>
            </a:extLst>
          </p:cNvPr>
          <p:cNvSpPr>
            <a:spLocks noGrp="1"/>
          </p:cNvSpPr>
          <p:nvPr>
            <p:ph sz="half" idx="1"/>
          </p:nvPr>
        </p:nvSpPr>
        <p:spPr>
          <a:xfrm>
            <a:off x="0" y="2060575"/>
            <a:ext cx="5499651" cy="4797425"/>
          </a:xfrm>
        </p:spPr>
        <p:txBody>
          <a:bodyPr>
            <a:normAutofit/>
          </a:bodyPr>
          <a:lstStyle/>
          <a:p>
            <a:pPr marL="0" indent="0" algn="ctr">
              <a:buNone/>
            </a:pPr>
            <a:r>
              <a:rPr lang="en-US" sz="3600" b="1" u="sng" dirty="0"/>
              <a:t>CONTRACT</a:t>
            </a:r>
            <a:r>
              <a:rPr lang="zh-Hans" altLang="en-US" sz="3600" b="1" u="sng" dirty="0"/>
              <a:t>合同</a:t>
            </a:r>
            <a:endParaRPr lang="en-US" altLang="zh-Hans" sz="3600" b="1" u="sng" dirty="0"/>
          </a:p>
          <a:p>
            <a:pPr marL="0" indent="0">
              <a:buNone/>
            </a:pPr>
            <a:r>
              <a:rPr lang="en-US" sz="3600" b="1" dirty="0"/>
              <a:t>1. Social</a:t>
            </a:r>
            <a:r>
              <a:rPr lang="zh-Hans" altLang="en-US" sz="3600" b="1" dirty="0"/>
              <a:t>社会责任</a:t>
            </a:r>
            <a:endParaRPr lang="en-US" sz="3600" b="1" dirty="0"/>
          </a:p>
          <a:p>
            <a:pPr marL="0" indent="0">
              <a:buNone/>
            </a:pPr>
            <a:r>
              <a:rPr lang="en-US" sz="3600" b="1" dirty="0"/>
              <a:t>2. Legal Agreement</a:t>
            </a:r>
            <a:r>
              <a:rPr lang="zh-Hans" altLang="en-US" sz="3600" b="1" dirty="0"/>
              <a:t>法律同意</a:t>
            </a:r>
            <a:endParaRPr lang="en-US" sz="3600" b="1" dirty="0"/>
          </a:p>
          <a:p>
            <a:pPr marL="0" indent="0">
              <a:buNone/>
            </a:pPr>
            <a:r>
              <a:rPr lang="en-US" sz="3600" b="1" dirty="0"/>
              <a:t>3. Can be Broken by Law</a:t>
            </a:r>
            <a:r>
              <a:rPr lang="zh-Hans" altLang="en-US" sz="3600" b="1" dirty="0"/>
              <a:t>可以毁掉，离婚</a:t>
            </a:r>
            <a:endParaRPr lang="en-US" sz="3600" b="1" dirty="0"/>
          </a:p>
          <a:p>
            <a:pPr marL="0" indent="0">
              <a:buNone/>
            </a:pPr>
            <a:r>
              <a:rPr lang="en-US" sz="3600" b="1" dirty="0"/>
              <a:t>4. No Grace</a:t>
            </a:r>
            <a:r>
              <a:rPr lang="zh-Hans" altLang="en-US" sz="3600" b="1" dirty="0"/>
              <a:t>没有恩典</a:t>
            </a:r>
            <a:endParaRPr lang="en-US" sz="3600" b="1" dirty="0"/>
          </a:p>
        </p:txBody>
      </p:sp>
      <p:sp>
        <p:nvSpPr>
          <p:cNvPr id="6" name="Content Placeholder 5">
            <a:extLst>
              <a:ext uri="{FF2B5EF4-FFF2-40B4-BE49-F238E27FC236}">
                <a16:creationId xmlns:a16="http://schemas.microsoft.com/office/drawing/2014/main" id="{63B3F9EE-438D-4243-A8B3-CB0180781A86}"/>
              </a:ext>
            </a:extLst>
          </p:cNvPr>
          <p:cNvSpPr>
            <a:spLocks noGrp="1"/>
          </p:cNvSpPr>
          <p:nvPr>
            <p:ph sz="half" idx="2"/>
          </p:nvPr>
        </p:nvSpPr>
        <p:spPr>
          <a:xfrm>
            <a:off x="5654493" y="2056092"/>
            <a:ext cx="6537506" cy="4801908"/>
          </a:xfrm>
        </p:spPr>
        <p:txBody>
          <a:bodyPr>
            <a:normAutofit/>
          </a:bodyPr>
          <a:lstStyle/>
          <a:p>
            <a:pPr marL="0" indent="0" algn="ctr">
              <a:buNone/>
            </a:pPr>
            <a:r>
              <a:rPr lang="en-US" sz="3600" b="1" u="sng" dirty="0"/>
              <a:t>COVENANT</a:t>
            </a:r>
            <a:r>
              <a:rPr lang="zh-Hans" altLang="en-US" sz="3600" b="1" u="sng" dirty="0"/>
              <a:t>联盟</a:t>
            </a:r>
            <a:endParaRPr lang="en-US" altLang="zh-Hans" sz="3600" b="1" dirty="0"/>
          </a:p>
          <a:p>
            <a:pPr marL="0" indent="0">
              <a:buNone/>
            </a:pPr>
            <a:r>
              <a:rPr lang="en-US" sz="3600" b="1" dirty="0"/>
              <a:t>1. Sacred</a:t>
            </a:r>
            <a:r>
              <a:rPr lang="zh-Hans" altLang="en-US" sz="3600" b="1" dirty="0"/>
              <a:t>神圣的责任</a:t>
            </a:r>
            <a:endParaRPr lang="en-US" sz="3600" b="1" dirty="0"/>
          </a:p>
          <a:p>
            <a:pPr marL="0" indent="0">
              <a:buNone/>
            </a:pPr>
            <a:r>
              <a:rPr lang="en-US" sz="3600" b="1" dirty="0"/>
              <a:t>2. Agreement </a:t>
            </a:r>
            <a:r>
              <a:rPr lang="en-US" altLang="zh-Hans" sz="3600" b="1" dirty="0"/>
              <a:t>-</a:t>
            </a:r>
            <a:r>
              <a:rPr lang="en-US" sz="3600" b="1" dirty="0"/>
              <a:t>God</a:t>
            </a:r>
            <a:r>
              <a:rPr lang="zh-Hans" altLang="en-US" sz="3600" b="1" dirty="0"/>
              <a:t>与神立约</a:t>
            </a:r>
            <a:endParaRPr lang="en-US" sz="3600" b="1" dirty="0"/>
          </a:p>
          <a:p>
            <a:pPr marL="0" indent="0">
              <a:buNone/>
            </a:pPr>
            <a:r>
              <a:rPr lang="en-US" sz="3600" b="1" dirty="0"/>
              <a:t>3. Broken with Consequences</a:t>
            </a:r>
            <a:r>
              <a:rPr lang="zh-Hans" altLang="en-US" sz="3600" b="1" dirty="0"/>
              <a:t>离婚有后果玛拉基书</a:t>
            </a:r>
            <a:r>
              <a:rPr lang="en-US" altLang="zh-Hans" sz="3600" b="1" dirty="0"/>
              <a:t>2:16</a:t>
            </a:r>
            <a:endParaRPr lang="en-US" sz="3600" b="1" dirty="0"/>
          </a:p>
          <a:p>
            <a:pPr marL="0" indent="0">
              <a:buNone/>
            </a:pPr>
            <a:r>
              <a:rPr lang="en-US" sz="3600" b="1" dirty="0"/>
              <a:t>4. By Grace</a:t>
            </a:r>
            <a:r>
              <a:rPr lang="zh-Hans" altLang="en-US" sz="3600" b="1" dirty="0"/>
              <a:t>靠着恩典</a:t>
            </a:r>
            <a:endParaRPr lang="en-US" sz="3600" b="1" dirty="0"/>
          </a:p>
        </p:txBody>
      </p:sp>
    </p:spTree>
    <p:extLst>
      <p:ext uri="{BB962C8B-B14F-4D97-AF65-F5344CB8AC3E}">
        <p14:creationId xmlns:p14="http://schemas.microsoft.com/office/powerpoint/2010/main" val="14539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linds(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linds(horizont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blinds(horizont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7686A6-C1DC-A944-BCF5-ACEDA9E04B87}"/>
              </a:ext>
            </a:extLst>
          </p:cNvPr>
          <p:cNvSpPr>
            <a:spLocks noGrp="1"/>
          </p:cNvSpPr>
          <p:nvPr>
            <p:ph type="title"/>
          </p:nvPr>
        </p:nvSpPr>
        <p:spPr/>
        <p:txBody>
          <a:bodyPr/>
          <a:lstStyle/>
          <a:p>
            <a:pPr algn="ctr"/>
            <a:r>
              <a:rPr lang="en-US" sz="5400" b="1" dirty="0"/>
              <a:t>COVENANT RELATIONSHIP</a:t>
            </a:r>
            <a:br>
              <a:rPr lang="en-US" sz="5400" b="1" dirty="0"/>
            </a:br>
            <a:r>
              <a:rPr lang="zh-Hans" altLang="en-US" sz="5400" b="1" dirty="0"/>
              <a:t>盟约的关系</a:t>
            </a:r>
            <a:endParaRPr lang="en-US" sz="5400" b="1" dirty="0"/>
          </a:p>
        </p:txBody>
      </p:sp>
      <p:sp>
        <p:nvSpPr>
          <p:cNvPr id="9" name="Content Placeholder 8">
            <a:extLst>
              <a:ext uri="{FF2B5EF4-FFF2-40B4-BE49-F238E27FC236}">
                <a16:creationId xmlns:a16="http://schemas.microsoft.com/office/drawing/2014/main" id="{9179F9AF-FF51-4F43-A1E7-2FD5F6BAD4CA}"/>
              </a:ext>
            </a:extLst>
          </p:cNvPr>
          <p:cNvSpPr>
            <a:spLocks noGrp="1"/>
          </p:cNvSpPr>
          <p:nvPr>
            <p:ph sz="half" idx="1"/>
          </p:nvPr>
        </p:nvSpPr>
        <p:spPr>
          <a:xfrm>
            <a:off x="0" y="2056092"/>
            <a:ext cx="5654493" cy="4801907"/>
          </a:xfrm>
        </p:spPr>
        <p:txBody>
          <a:bodyPr>
            <a:normAutofit/>
          </a:bodyPr>
          <a:lstStyle/>
          <a:p>
            <a:pPr marL="0" indent="0" algn="ctr">
              <a:buNone/>
            </a:pPr>
            <a:r>
              <a:rPr lang="en-US" sz="3600" b="1" u="sng" dirty="0"/>
              <a:t>WIFE</a:t>
            </a:r>
            <a:r>
              <a:rPr lang="zh-Hans" altLang="en-US" sz="3600" b="1" u="sng" dirty="0"/>
              <a:t>妻子</a:t>
            </a:r>
            <a:endParaRPr lang="en-US" altLang="zh-Hans" sz="3600" b="1" dirty="0"/>
          </a:p>
          <a:p>
            <a:pPr marL="0" indent="0">
              <a:buNone/>
            </a:pPr>
            <a:r>
              <a:rPr lang="en-US" sz="3600" b="1" dirty="0"/>
              <a:t>1. SUBMISSION</a:t>
            </a:r>
            <a:r>
              <a:rPr lang="zh-Hans" altLang="en-US" sz="3600" b="1" dirty="0"/>
              <a:t>顺服</a:t>
            </a:r>
            <a:endParaRPr lang="en-US" sz="3600" b="1" dirty="0"/>
          </a:p>
          <a:p>
            <a:pPr marL="0" indent="0">
              <a:buNone/>
            </a:pPr>
            <a:r>
              <a:rPr lang="en-US" sz="3600" b="1" dirty="0"/>
              <a:t>2. POWER IN GOD</a:t>
            </a:r>
            <a:r>
              <a:rPr lang="zh-Hans" altLang="en-US" sz="3600" b="1" dirty="0"/>
              <a:t>神的力量带领作好的妻子</a:t>
            </a:r>
            <a:endParaRPr lang="en-US" sz="3600" b="1" dirty="0"/>
          </a:p>
          <a:p>
            <a:pPr marL="0" indent="0">
              <a:buNone/>
            </a:pPr>
            <a:r>
              <a:rPr lang="en-US" sz="3600" b="1" dirty="0"/>
              <a:t>3. HELPER TO HUSBAND</a:t>
            </a:r>
            <a:r>
              <a:rPr lang="zh-Hans" altLang="en-US" sz="3600" b="1" dirty="0"/>
              <a:t>丈夫的助理</a:t>
            </a:r>
            <a:endParaRPr lang="en-US" sz="3600" b="1" dirty="0"/>
          </a:p>
          <a:p>
            <a:pPr marL="0" indent="0">
              <a:buNone/>
            </a:pPr>
            <a:r>
              <a:rPr lang="en-US" sz="3600" b="1" dirty="0"/>
              <a:t>4. RESPECT HUSBAND</a:t>
            </a:r>
            <a:r>
              <a:rPr lang="zh-Hans" altLang="en-US" sz="3600" b="1" dirty="0"/>
              <a:t>敬重</a:t>
            </a:r>
            <a:endParaRPr lang="en-US" sz="3600" b="1" dirty="0"/>
          </a:p>
        </p:txBody>
      </p:sp>
      <p:sp>
        <p:nvSpPr>
          <p:cNvPr id="10" name="Content Placeholder 9">
            <a:extLst>
              <a:ext uri="{FF2B5EF4-FFF2-40B4-BE49-F238E27FC236}">
                <a16:creationId xmlns:a16="http://schemas.microsoft.com/office/drawing/2014/main" id="{6196AC1B-8134-3040-81BC-76897A2E003D}"/>
              </a:ext>
            </a:extLst>
          </p:cNvPr>
          <p:cNvSpPr>
            <a:spLocks noGrp="1"/>
          </p:cNvSpPr>
          <p:nvPr>
            <p:ph sz="half" idx="2"/>
          </p:nvPr>
        </p:nvSpPr>
        <p:spPr>
          <a:xfrm>
            <a:off x="5654493" y="2056092"/>
            <a:ext cx="6537507" cy="4801907"/>
          </a:xfrm>
        </p:spPr>
        <p:txBody>
          <a:bodyPr>
            <a:normAutofit/>
          </a:bodyPr>
          <a:lstStyle/>
          <a:p>
            <a:pPr marL="0" indent="0" algn="ctr">
              <a:buNone/>
            </a:pPr>
            <a:r>
              <a:rPr lang="en-US" sz="3600" b="1" u="sng" dirty="0"/>
              <a:t>HUSBAND</a:t>
            </a:r>
            <a:r>
              <a:rPr lang="zh-Hans" altLang="en-US" sz="3600" b="1" u="sng" dirty="0"/>
              <a:t>丈夫</a:t>
            </a:r>
            <a:endParaRPr lang="en-US" altLang="zh-Hans" sz="3600" b="1" dirty="0"/>
          </a:p>
          <a:p>
            <a:pPr marL="0" indent="0">
              <a:buNone/>
            </a:pPr>
            <a:r>
              <a:rPr lang="en-US" sz="3600" b="1" dirty="0"/>
              <a:t>1. SUBMISSION</a:t>
            </a:r>
            <a:r>
              <a:rPr lang="zh-Hans" altLang="en-US" sz="3600" b="1" dirty="0"/>
              <a:t>顺服</a:t>
            </a:r>
            <a:endParaRPr lang="en-US" sz="3600" b="1" dirty="0"/>
          </a:p>
          <a:p>
            <a:pPr marL="0" indent="0">
              <a:buNone/>
            </a:pPr>
            <a:r>
              <a:rPr lang="en-US" sz="3600" b="1" dirty="0"/>
              <a:t>2. POWER IN GOD</a:t>
            </a:r>
            <a:r>
              <a:rPr lang="zh-Hans" altLang="en-US" sz="3600" b="1" dirty="0"/>
              <a:t>神的力量作好的丈夫</a:t>
            </a:r>
            <a:endParaRPr lang="en-US" sz="3600" b="1" dirty="0"/>
          </a:p>
          <a:p>
            <a:pPr marL="0" indent="0">
              <a:buNone/>
            </a:pPr>
            <a:r>
              <a:rPr lang="en-US" sz="3600" b="1" dirty="0"/>
              <a:t>3. HEAD OF THE FAMILY</a:t>
            </a:r>
            <a:r>
              <a:rPr lang="zh-Hans" altLang="en-US" sz="3600" b="1" dirty="0"/>
              <a:t>家的头</a:t>
            </a:r>
            <a:endParaRPr lang="en-US" sz="3600" b="1" dirty="0"/>
          </a:p>
          <a:p>
            <a:pPr marL="0" indent="0">
              <a:buNone/>
            </a:pPr>
            <a:r>
              <a:rPr lang="en-US" sz="3600" b="1" dirty="0"/>
              <a:t>4. PROTECT THE WIFE</a:t>
            </a:r>
            <a:r>
              <a:rPr lang="zh-Hans" altLang="en-US" sz="3600" b="1" dirty="0"/>
              <a:t>保护</a:t>
            </a:r>
            <a:endParaRPr lang="en-US" sz="3600" b="1" dirty="0"/>
          </a:p>
        </p:txBody>
      </p:sp>
    </p:spTree>
    <p:extLst>
      <p:ext uri="{BB962C8B-B14F-4D97-AF65-F5344CB8AC3E}">
        <p14:creationId xmlns:p14="http://schemas.microsoft.com/office/powerpoint/2010/main" val="405732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blinds(horizontal)">
                                      <p:cBhvr>
                                        <p:cTn id="11" dur="500"/>
                                        <p:tgtEl>
                                          <p:spTgt spid="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linds(horizontal)">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blinds(horizontal)">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blinds(horizontal)">
                                      <p:cBhvr>
                                        <p:cTn id="26" dur="5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B83599-A205-2041-95C4-4FFF81CF521A}"/>
              </a:ext>
            </a:extLst>
          </p:cNvPr>
          <p:cNvPicPr>
            <a:picLocks noChangeAspect="1"/>
          </p:cNvPicPr>
          <p:nvPr/>
        </p:nvPicPr>
        <p:blipFill>
          <a:blip r:embed="rId3"/>
          <a:stretch>
            <a:fillRect/>
          </a:stretch>
        </p:blipFill>
        <p:spPr>
          <a:xfrm>
            <a:off x="7391400" y="0"/>
            <a:ext cx="4800600" cy="6858000"/>
          </a:xfrm>
          <a:prstGeom prst="rect">
            <a:avLst/>
          </a:prstGeom>
        </p:spPr>
      </p:pic>
      <p:sp>
        <p:nvSpPr>
          <p:cNvPr id="7" name="TextBox 6">
            <a:extLst>
              <a:ext uri="{FF2B5EF4-FFF2-40B4-BE49-F238E27FC236}">
                <a16:creationId xmlns:a16="http://schemas.microsoft.com/office/drawing/2014/main" id="{C7519F16-0B12-814D-8ED8-5D50F01F928A}"/>
              </a:ext>
            </a:extLst>
          </p:cNvPr>
          <p:cNvSpPr txBox="1"/>
          <p:nvPr/>
        </p:nvSpPr>
        <p:spPr>
          <a:xfrm>
            <a:off x="840259" y="123567"/>
            <a:ext cx="5078627" cy="584775"/>
          </a:xfrm>
          <a:prstGeom prst="rect">
            <a:avLst/>
          </a:prstGeom>
          <a:noFill/>
        </p:spPr>
        <p:txBody>
          <a:bodyPr wrap="square" rtlCol="0">
            <a:spAutoFit/>
          </a:bodyPr>
          <a:lstStyle/>
          <a:p>
            <a:r>
              <a:rPr lang="en-US" sz="3200" b="1" dirty="0"/>
              <a:t>Christy Clover's Story</a:t>
            </a:r>
          </a:p>
        </p:txBody>
      </p:sp>
      <p:pic>
        <p:nvPicPr>
          <p:cNvPr id="9" name="Picture 8">
            <a:extLst>
              <a:ext uri="{FF2B5EF4-FFF2-40B4-BE49-F238E27FC236}">
                <a16:creationId xmlns:a16="http://schemas.microsoft.com/office/drawing/2014/main" id="{4C0AC020-FE04-244C-A2D2-6B69C53FCDAD}"/>
              </a:ext>
            </a:extLst>
          </p:cNvPr>
          <p:cNvPicPr>
            <a:picLocks noChangeAspect="1"/>
          </p:cNvPicPr>
          <p:nvPr/>
        </p:nvPicPr>
        <p:blipFill>
          <a:blip r:embed="rId4"/>
          <a:stretch>
            <a:fillRect/>
          </a:stretch>
        </p:blipFill>
        <p:spPr>
          <a:xfrm>
            <a:off x="1" y="681682"/>
            <a:ext cx="7391400" cy="4927600"/>
          </a:xfrm>
          <a:prstGeom prst="rect">
            <a:avLst/>
          </a:prstGeom>
        </p:spPr>
      </p:pic>
      <p:pic>
        <p:nvPicPr>
          <p:cNvPr id="11" name="Picture 10">
            <a:extLst>
              <a:ext uri="{FF2B5EF4-FFF2-40B4-BE49-F238E27FC236}">
                <a16:creationId xmlns:a16="http://schemas.microsoft.com/office/drawing/2014/main" id="{3C063FAD-68DE-844C-9160-B0C02AC70A1E}"/>
              </a:ext>
            </a:extLst>
          </p:cNvPr>
          <p:cNvPicPr>
            <a:picLocks noChangeAspect="1"/>
          </p:cNvPicPr>
          <p:nvPr/>
        </p:nvPicPr>
        <p:blipFill>
          <a:blip r:embed="rId5"/>
          <a:stretch>
            <a:fillRect/>
          </a:stretch>
        </p:blipFill>
        <p:spPr>
          <a:xfrm>
            <a:off x="0" y="989914"/>
            <a:ext cx="7772295" cy="5868085"/>
          </a:xfrm>
          <a:prstGeom prst="rect">
            <a:avLst/>
          </a:prstGeom>
        </p:spPr>
      </p:pic>
      <p:sp>
        <p:nvSpPr>
          <p:cNvPr id="12" name="TextBox 11">
            <a:extLst>
              <a:ext uri="{FF2B5EF4-FFF2-40B4-BE49-F238E27FC236}">
                <a16:creationId xmlns:a16="http://schemas.microsoft.com/office/drawing/2014/main" id="{D59BA081-E7ED-5B47-A37F-BE87470C2126}"/>
              </a:ext>
            </a:extLst>
          </p:cNvPr>
          <p:cNvSpPr txBox="1"/>
          <p:nvPr/>
        </p:nvSpPr>
        <p:spPr>
          <a:xfrm>
            <a:off x="630195" y="1569308"/>
            <a:ext cx="184731" cy="584775"/>
          </a:xfrm>
          <a:prstGeom prst="rect">
            <a:avLst/>
          </a:prstGeom>
          <a:noFill/>
        </p:spPr>
        <p:txBody>
          <a:bodyPr wrap="none" rtlCol="0">
            <a:spAutoFit/>
          </a:bodyPr>
          <a:lstStyle/>
          <a:p>
            <a:endParaRPr lang="en-US" sz="3200" b="1" dirty="0"/>
          </a:p>
        </p:txBody>
      </p:sp>
    </p:spTree>
    <p:extLst>
      <p:ext uri="{BB962C8B-B14F-4D97-AF65-F5344CB8AC3E}">
        <p14:creationId xmlns:p14="http://schemas.microsoft.com/office/powerpoint/2010/main" val="10919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7686A6-C1DC-A944-BCF5-ACEDA9E04B87}"/>
              </a:ext>
            </a:extLst>
          </p:cNvPr>
          <p:cNvSpPr>
            <a:spLocks noGrp="1"/>
          </p:cNvSpPr>
          <p:nvPr>
            <p:ph type="title"/>
          </p:nvPr>
        </p:nvSpPr>
        <p:spPr>
          <a:xfrm>
            <a:off x="658468" y="131443"/>
            <a:ext cx="9404723" cy="1400530"/>
          </a:xfrm>
        </p:spPr>
        <p:txBody>
          <a:bodyPr/>
          <a:lstStyle/>
          <a:p>
            <a:pPr algn="ctr"/>
            <a:r>
              <a:rPr lang="en-US" sz="5400" b="1" dirty="0"/>
              <a:t>BROKEN COVENANT </a:t>
            </a:r>
            <a:br>
              <a:rPr lang="en-US" sz="5400" b="1" dirty="0"/>
            </a:br>
            <a:r>
              <a:rPr lang="zh-Hans" altLang="en-US" sz="5400" b="1" dirty="0"/>
              <a:t>失败盟约的关系</a:t>
            </a:r>
            <a:endParaRPr lang="en-US" sz="5400" b="1" dirty="0"/>
          </a:p>
        </p:txBody>
      </p:sp>
      <p:sp>
        <p:nvSpPr>
          <p:cNvPr id="9" name="Content Placeholder 8">
            <a:extLst>
              <a:ext uri="{FF2B5EF4-FFF2-40B4-BE49-F238E27FC236}">
                <a16:creationId xmlns:a16="http://schemas.microsoft.com/office/drawing/2014/main" id="{9179F9AF-FF51-4F43-A1E7-2FD5F6BAD4CA}"/>
              </a:ext>
            </a:extLst>
          </p:cNvPr>
          <p:cNvSpPr>
            <a:spLocks noGrp="1"/>
          </p:cNvSpPr>
          <p:nvPr>
            <p:ph sz="half" idx="1"/>
          </p:nvPr>
        </p:nvSpPr>
        <p:spPr>
          <a:xfrm>
            <a:off x="0" y="1853249"/>
            <a:ext cx="5993027" cy="4903328"/>
          </a:xfrm>
        </p:spPr>
        <p:txBody>
          <a:bodyPr>
            <a:normAutofit/>
          </a:bodyPr>
          <a:lstStyle/>
          <a:p>
            <a:pPr marL="0" indent="0" algn="ctr">
              <a:buNone/>
            </a:pPr>
            <a:r>
              <a:rPr lang="en-US" sz="3600" b="1" u="sng" dirty="0"/>
              <a:t>WIFE</a:t>
            </a:r>
            <a:r>
              <a:rPr lang="zh-Hans" altLang="en-US" sz="3600" b="1" u="sng" dirty="0"/>
              <a:t>妻子</a:t>
            </a:r>
            <a:endParaRPr lang="en-US" altLang="zh-Hans" sz="3600" b="1" dirty="0"/>
          </a:p>
          <a:p>
            <a:pPr marL="0" indent="0">
              <a:buNone/>
            </a:pPr>
            <a:r>
              <a:rPr lang="en-US" altLang="zh-Hans" sz="3600" b="1" dirty="0"/>
              <a:t>1. SHE WILL TAKE OVER THE REIN AND BE A LEADER OF THE HOUSEHOLD</a:t>
            </a:r>
            <a:r>
              <a:rPr lang="zh-Hans" altLang="en-US" sz="3600" b="1" dirty="0"/>
              <a:t>霸道妻子</a:t>
            </a:r>
            <a:endParaRPr lang="en-US" altLang="zh-Hans" sz="3600" b="1" dirty="0"/>
          </a:p>
          <a:p>
            <a:pPr marL="0" indent="0">
              <a:buNone/>
            </a:pPr>
            <a:r>
              <a:rPr lang="en-US" altLang="zh-Hans" sz="3600" b="1" dirty="0"/>
              <a:t>2. HER HUSBAND WILL HAVE INSECURITY AND BECOME WEAK</a:t>
            </a:r>
            <a:r>
              <a:rPr lang="zh-Hans" altLang="en-US" sz="3600" b="1" dirty="0"/>
              <a:t>使丈夫胆小，没有能力</a:t>
            </a:r>
            <a:endParaRPr lang="en-US" altLang="zh-Hans" sz="3600" b="1" dirty="0"/>
          </a:p>
        </p:txBody>
      </p:sp>
      <p:sp>
        <p:nvSpPr>
          <p:cNvPr id="10" name="Content Placeholder 9">
            <a:extLst>
              <a:ext uri="{FF2B5EF4-FFF2-40B4-BE49-F238E27FC236}">
                <a16:creationId xmlns:a16="http://schemas.microsoft.com/office/drawing/2014/main" id="{6196AC1B-8134-3040-81BC-76897A2E003D}"/>
              </a:ext>
            </a:extLst>
          </p:cNvPr>
          <p:cNvSpPr>
            <a:spLocks noGrp="1"/>
          </p:cNvSpPr>
          <p:nvPr>
            <p:ph sz="half" idx="2"/>
          </p:nvPr>
        </p:nvSpPr>
        <p:spPr>
          <a:xfrm>
            <a:off x="5820032" y="1853249"/>
            <a:ext cx="6717957" cy="5004751"/>
          </a:xfrm>
        </p:spPr>
        <p:txBody>
          <a:bodyPr>
            <a:normAutofit/>
          </a:bodyPr>
          <a:lstStyle/>
          <a:p>
            <a:pPr marL="0" indent="0" algn="ctr">
              <a:buNone/>
            </a:pPr>
            <a:r>
              <a:rPr lang="en-US" sz="3600" b="1" u="sng" dirty="0"/>
              <a:t>HUSBAND</a:t>
            </a:r>
            <a:r>
              <a:rPr lang="zh-Hans" altLang="en-US" sz="3600" b="1" u="sng" dirty="0"/>
              <a:t>丈夫</a:t>
            </a:r>
            <a:endParaRPr lang="en-US" altLang="zh-Hans" sz="3600" b="1" dirty="0"/>
          </a:p>
          <a:p>
            <a:pPr marL="0" indent="0">
              <a:buNone/>
            </a:pPr>
            <a:r>
              <a:rPr lang="en-US" sz="3600" b="1" dirty="0"/>
              <a:t>1. HE WILL HAVE FEAR OF FAILURE, NOT ABLE TO PROTECT THE FAMILY</a:t>
            </a:r>
            <a:r>
              <a:rPr lang="zh-Hans" altLang="en-US" sz="3600" b="1" dirty="0"/>
              <a:t>怕失败，不能保护家和家人</a:t>
            </a:r>
            <a:endParaRPr lang="en-US" sz="3600" b="1" dirty="0"/>
          </a:p>
          <a:p>
            <a:pPr marL="0" indent="0">
              <a:buNone/>
            </a:pPr>
            <a:r>
              <a:rPr lang="en-US" sz="3600" b="1" dirty="0"/>
              <a:t>2. WEAKLING AND SUBMIT TO HIS WIFE</a:t>
            </a:r>
            <a:r>
              <a:rPr lang="zh-Hans" altLang="en-US" sz="3600" b="1" dirty="0"/>
              <a:t>没有用的丈夫，怕妻子</a:t>
            </a:r>
            <a:endParaRPr lang="en-US" altLang="zh-Hans" sz="3600" b="1" dirty="0"/>
          </a:p>
          <a:p>
            <a:pPr marL="0" indent="0">
              <a:buNone/>
            </a:pPr>
            <a:r>
              <a:rPr lang="zh-Hans" altLang="en-US" sz="3600" b="1" dirty="0"/>
              <a:t>社会上的弱者</a:t>
            </a:r>
            <a:endParaRPr lang="en-US" sz="3600" b="1" dirty="0"/>
          </a:p>
        </p:txBody>
      </p:sp>
    </p:spTree>
    <p:extLst>
      <p:ext uri="{BB962C8B-B14F-4D97-AF65-F5344CB8AC3E}">
        <p14:creationId xmlns:p14="http://schemas.microsoft.com/office/powerpoint/2010/main" val="310284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blinds(horizontal)">
                                      <p:cBhvr>
                                        <p:cTn id="2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435A2E-AB1B-C24F-B400-6657B4F6CEBB}"/>
              </a:ext>
            </a:extLst>
          </p:cNvPr>
          <p:cNvSpPr>
            <a:spLocks noGrp="1"/>
          </p:cNvSpPr>
          <p:nvPr>
            <p:ph type="title"/>
          </p:nvPr>
        </p:nvSpPr>
        <p:spPr>
          <a:xfrm>
            <a:off x="0" y="135925"/>
            <a:ext cx="12191999" cy="2052918"/>
          </a:xfrm>
        </p:spPr>
        <p:txBody>
          <a:bodyPr/>
          <a:lstStyle/>
          <a:p>
            <a:pPr algn="ctr"/>
            <a:r>
              <a:rPr lang="en-US" sz="5400" b="1" dirty="0"/>
              <a:t>WIFE'S RESPONSIBILITIES</a:t>
            </a:r>
            <a:br>
              <a:rPr lang="en-US" sz="5400" b="1" dirty="0"/>
            </a:br>
            <a:r>
              <a:rPr lang="zh-Hans" altLang="en-US" sz="5400" b="1" dirty="0"/>
              <a:t>妻子的责任</a:t>
            </a:r>
            <a:endParaRPr lang="en-US" sz="5400" b="1" dirty="0"/>
          </a:p>
        </p:txBody>
      </p:sp>
      <p:sp>
        <p:nvSpPr>
          <p:cNvPr id="6" name="Content Placeholder 5">
            <a:extLst>
              <a:ext uri="{FF2B5EF4-FFF2-40B4-BE49-F238E27FC236}">
                <a16:creationId xmlns:a16="http://schemas.microsoft.com/office/drawing/2014/main" id="{F7CE618D-68C2-7840-AFA4-7E13137DDB3A}"/>
              </a:ext>
            </a:extLst>
          </p:cNvPr>
          <p:cNvSpPr>
            <a:spLocks noGrp="1"/>
          </p:cNvSpPr>
          <p:nvPr>
            <p:ph idx="1"/>
          </p:nvPr>
        </p:nvSpPr>
        <p:spPr>
          <a:xfrm>
            <a:off x="0" y="2052918"/>
            <a:ext cx="12191999" cy="4805082"/>
          </a:xfrm>
        </p:spPr>
        <p:txBody>
          <a:bodyPr>
            <a:normAutofit/>
          </a:bodyPr>
          <a:lstStyle/>
          <a:p>
            <a:pPr marL="0" indent="0">
              <a:buNone/>
            </a:pPr>
            <a:r>
              <a:rPr lang="en-US" sz="4400" b="1" dirty="0"/>
              <a:t>1. SUBMIT TO THE HUSBAND AS TO THE LORD VS. 21</a:t>
            </a:r>
            <a:r>
              <a:rPr lang="zh-Hans" altLang="en-US" sz="4400" b="1" dirty="0"/>
              <a:t>顺服丈夫就是顺服主</a:t>
            </a:r>
            <a:endParaRPr lang="en-US" sz="4400" b="1" dirty="0"/>
          </a:p>
          <a:p>
            <a:pPr marL="0" indent="0">
              <a:buNone/>
            </a:pPr>
            <a:r>
              <a:rPr lang="en-US" sz="4400" b="1" dirty="0"/>
              <a:t>2. PARALLEL TO CHURCH SUBMIT TO CHRIST</a:t>
            </a:r>
          </a:p>
          <a:p>
            <a:pPr marL="0" indent="0">
              <a:buNone/>
            </a:pPr>
            <a:r>
              <a:rPr lang="zh-Hans" altLang="en-US" sz="4400" b="1" dirty="0"/>
              <a:t>像教会顺服基督</a:t>
            </a:r>
            <a:r>
              <a:rPr lang="en-US" sz="4400" b="1" dirty="0"/>
              <a:t>22</a:t>
            </a:r>
          </a:p>
          <a:p>
            <a:pPr marL="0" indent="0">
              <a:buNone/>
            </a:pPr>
            <a:r>
              <a:rPr lang="en-US" sz="4400" b="1" dirty="0"/>
              <a:t>3. PARALLEL TO CHRIST AS THE HEAD OF THE CHURCH </a:t>
            </a:r>
            <a:r>
              <a:rPr lang="zh-Hans" altLang="en-US" sz="4400" b="1" dirty="0"/>
              <a:t>像主是教会的头</a:t>
            </a:r>
            <a:r>
              <a:rPr lang="en-US" sz="4400" b="1" dirty="0"/>
              <a:t>23</a:t>
            </a:r>
          </a:p>
        </p:txBody>
      </p:sp>
    </p:spTree>
    <p:extLst>
      <p:ext uri="{BB962C8B-B14F-4D97-AF65-F5344CB8AC3E}">
        <p14:creationId xmlns:p14="http://schemas.microsoft.com/office/powerpoint/2010/main" val="187724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linds(horizontal)">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414</TotalTime>
  <Words>837</Words>
  <Application>Microsoft Macintosh PowerPoint</Application>
  <PresentationFormat>Widescreen</PresentationFormat>
  <Paragraphs>85</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宋体</vt:lpstr>
      <vt:lpstr>Arial</vt:lpstr>
      <vt:lpstr>Calibri</vt:lpstr>
      <vt:lpstr>Century Gothic</vt:lpstr>
      <vt:lpstr>Wingdings 3</vt:lpstr>
      <vt:lpstr>Ion</vt:lpstr>
      <vt:lpstr>CONTRACT OR COVENANT 合同还是盟约 </vt:lpstr>
      <vt:lpstr>PowerPoint Presentation</vt:lpstr>
      <vt:lpstr>PowerPoint Presentation</vt:lpstr>
      <vt:lpstr>COVENANT IN MARRIAGE 婚姻是神指示我们的盟约</vt:lpstr>
      <vt:lpstr>CONTRACT OR COVENANT 合同和联盟的区别</vt:lpstr>
      <vt:lpstr>COVENANT RELATIONSHIP 盟约的关系</vt:lpstr>
      <vt:lpstr>PowerPoint Presentation</vt:lpstr>
      <vt:lpstr>BROKEN COVENANT  失败盟约的关系</vt:lpstr>
      <vt:lpstr>WIFE'S RESPONSIBILITIES 妻子的责任</vt:lpstr>
      <vt:lpstr>HUSBAND'S RESPONSIBILITIES 丈夫的责任</vt:lpstr>
      <vt:lpstr>MOST IMPORTANT TEACHING 最重要的教导</vt:lpstr>
      <vt:lpstr>PowerPoint Presentation</vt:lpstr>
      <vt:lpstr>OBEY THE LORD 顺服神</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OR COVENANT 合同还是盟约 </dc:title>
  <dc:creator>Jane Pan</dc:creator>
  <cp:lastModifiedBy>Jane Pan</cp:lastModifiedBy>
  <cp:revision>20</cp:revision>
  <dcterms:created xsi:type="dcterms:W3CDTF">2019-12-11T16:11:10Z</dcterms:created>
  <dcterms:modified xsi:type="dcterms:W3CDTF">2019-12-11T23:05:52Z</dcterms:modified>
</cp:coreProperties>
</file>