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3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AC5A9F-5589-4A46-9EE3-D40253380B8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E997D60-9CAF-4EB7-A54A-E0A0E96EF944}">
      <dgm:prSet/>
      <dgm:spPr/>
      <dgm:t>
        <a:bodyPr/>
        <a:lstStyle/>
        <a:p>
          <a:r>
            <a:rPr lang="en-US" b="1"/>
            <a:t>Christmas This Week to the World</a:t>
          </a:r>
          <a:endParaRPr lang="en-US"/>
        </a:p>
      </dgm:t>
    </dgm:pt>
    <dgm:pt modelId="{3C82490B-79FF-45F1-B942-BCF4597A2D2E}" type="parTrans" cxnId="{86CF296B-AA26-4219-A2C7-116F8D952A87}">
      <dgm:prSet/>
      <dgm:spPr/>
      <dgm:t>
        <a:bodyPr/>
        <a:lstStyle/>
        <a:p>
          <a:endParaRPr lang="en-US"/>
        </a:p>
      </dgm:t>
    </dgm:pt>
    <dgm:pt modelId="{3FC6F966-6CE8-4FCE-9D83-D46437F94789}" type="sibTrans" cxnId="{86CF296B-AA26-4219-A2C7-116F8D952A87}">
      <dgm:prSet/>
      <dgm:spPr/>
      <dgm:t>
        <a:bodyPr/>
        <a:lstStyle/>
        <a:p>
          <a:endParaRPr lang="en-US"/>
        </a:p>
      </dgm:t>
    </dgm:pt>
    <dgm:pt modelId="{0FDEEB14-26E2-4026-B3C6-16A15AF84879}">
      <dgm:prSet/>
      <dgm:spPr/>
      <dgm:t>
        <a:bodyPr/>
        <a:lstStyle/>
        <a:p>
          <a:r>
            <a:rPr lang="en-US" b="1" dirty="0"/>
            <a:t>GOD'S LOVE IS TIMELESS</a:t>
          </a:r>
          <a:r>
            <a:rPr lang="zh-Hans" altLang="en-US" b="1" dirty="0"/>
            <a:t>。         </a:t>
          </a:r>
          <a:endParaRPr lang="en-US" altLang="zh-Hans" b="1" dirty="0"/>
        </a:p>
        <a:p>
          <a:r>
            <a:rPr lang="zh-Hans" altLang="en-US" b="1" dirty="0"/>
            <a:t>无时间的限制（永恒的）</a:t>
          </a:r>
          <a:endParaRPr lang="en-US" dirty="0"/>
        </a:p>
      </dgm:t>
    </dgm:pt>
    <dgm:pt modelId="{B185634C-2483-40EB-BEAC-8DDD4BABDCAA}" type="parTrans" cxnId="{5F2A21AA-00B0-4BB0-AA8B-91868EC989D0}">
      <dgm:prSet/>
      <dgm:spPr/>
      <dgm:t>
        <a:bodyPr/>
        <a:lstStyle/>
        <a:p>
          <a:endParaRPr lang="en-US"/>
        </a:p>
      </dgm:t>
    </dgm:pt>
    <dgm:pt modelId="{D7549080-9C51-42DC-8CE9-D975480AD9D1}" type="sibTrans" cxnId="{5F2A21AA-00B0-4BB0-AA8B-91868EC989D0}">
      <dgm:prSet/>
      <dgm:spPr/>
      <dgm:t>
        <a:bodyPr/>
        <a:lstStyle/>
        <a:p>
          <a:endParaRPr lang="en-US"/>
        </a:p>
      </dgm:t>
    </dgm:pt>
    <dgm:pt modelId="{A8E04550-617A-43F0-8BA5-200FF9F5E6E7}">
      <dgm:prSet/>
      <dgm:spPr/>
      <dgm:t>
        <a:bodyPr/>
        <a:lstStyle/>
        <a:p>
          <a:r>
            <a:rPr lang="en-US" b="1" dirty="0"/>
            <a:t>GOD'S LOVE IS ENDLESS</a:t>
          </a:r>
        </a:p>
        <a:p>
          <a:r>
            <a:rPr lang="zh-Hans" altLang="en-US" b="1" dirty="0"/>
            <a:t>无边无标的（到处都有）无所不在</a:t>
          </a:r>
          <a:endParaRPr lang="en-US" dirty="0"/>
        </a:p>
      </dgm:t>
    </dgm:pt>
    <dgm:pt modelId="{2A2A94C9-DC66-4E39-AE90-F43289C2952D}" type="parTrans" cxnId="{65A1255C-0E6A-427F-9273-90FF20D1F6F0}">
      <dgm:prSet/>
      <dgm:spPr/>
      <dgm:t>
        <a:bodyPr/>
        <a:lstStyle/>
        <a:p>
          <a:endParaRPr lang="en-US"/>
        </a:p>
      </dgm:t>
    </dgm:pt>
    <dgm:pt modelId="{004B4327-31C0-4AFB-95D5-B7940BF873AE}" type="sibTrans" cxnId="{65A1255C-0E6A-427F-9273-90FF20D1F6F0}">
      <dgm:prSet/>
      <dgm:spPr/>
      <dgm:t>
        <a:bodyPr/>
        <a:lstStyle/>
        <a:p>
          <a:endParaRPr lang="en-US"/>
        </a:p>
      </dgm:t>
    </dgm:pt>
    <dgm:pt modelId="{7524F09E-300C-40BE-9F0E-542B0FE12085}">
      <dgm:prSet/>
      <dgm:spPr/>
      <dgm:t>
        <a:bodyPr/>
        <a:lstStyle/>
        <a:p>
          <a:r>
            <a:rPr lang="en-US" b="1" dirty="0"/>
            <a:t>GOD'S LOVE IS PRICELESS</a:t>
          </a:r>
        </a:p>
        <a:p>
          <a:r>
            <a:rPr lang="zh-Hans" altLang="en-US" b="1" dirty="0"/>
            <a:t>无价之宝，无法估价的</a:t>
          </a:r>
          <a:r>
            <a:rPr lang="en-US" b="1" dirty="0"/>
            <a:t> </a:t>
          </a:r>
        </a:p>
        <a:p>
          <a:endParaRPr lang="en-US" dirty="0"/>
        </a:p>
      </dgm:t>
    </dgm:pt>
    <dgm:pt modelId="{50E7A19E-A4A6-42C4-9C94-5E0CFAF776F4}" type="parTrans" cxnId="{FB77A0A2-B269-414F-996A-7AA415C8B843}">
      <dgm:prSet/>
      <dgm:spPr/>
      <dgm:t>
        <a:bodyPr/>
        <a:lstStyle/>
        <a:p>
          <a:endParaRPr lang="en-US"/>
        </a:p>
      </dgm:t>
    </dgm:pt>
    <dgm:pt modelId="{6C41823F-0EC2-4C3F-85F9-7D342EA09BB7}" type="sibTrans" cxnId="{FB77A0A2-B269-414F-996A-7AA415C8B843}">
      <dgm:prSet/>
      <dgm:spPr/>
      <dgm:t>
        <a:bodyPr/>
        <a:lstStyle/>
        <a:p>
          <a:endParaRPr lang="en-US"/>
        </a:p>
      </dgm:t>
    </dgm:pt>
    <dgm:pt modelId="{77E855A9-865E-C34F-9527-2D85D42DBB2D}" type="pres">
      <dgm:prSet presAssocID="{15AC5A9F-5589-4A46-9EE3-D40253380B8F}" presName="linear" presStyleCnt="0">
        <dgm:presLayoutVars>
          <dgm:animLvl val="lvl"/>
          <dgm:resizeHandles val="exact"/>
        </dgm:presLayoutVars>
      </dgm:prSet>
      <dgm:spPr/>
    </dgm:pt>
    <dgm:pt modelId="{96F7AF30-57FA-1B41-83F7-B713ECB0965D}" type="pres">
      <dgm:prSet presAssocID="{BE997D60-9CAF-4EB7-A54A-E0A0E96EF94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36C9683-E983-1A48-842C-0CFB291F3F90}" type="pres">
      <dgm:prSet presAssocID="{3FC6F966-6CE8-4FCE-9D83-D46437F94789}" presName="spacer" presStyleCnt="0"/>
      <dgm:spPr/>
    </dgm:pt>
    <dgm:pt modelId="{F183479B-CB5B-894A-A4B3-8D9E907AB026}" type="pres">
      <dgm:prSet presAssocID="{0FDEEB14-26E2-4026-B3C6-16A15AF8487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7C26B5F-B204-084B-8208-E51E9D737406}" type="pres">
      <dgm:prSet presAssocID="{D7549080-9C51-42DC-8CE9-D975480AD9D1}" presName="spacer" presStyleCnt="0"/>
      <dgm:spPr/>
    </dgm:pt>
    <dgm:pt modelId="{17768D34-2993-9F46-B7B1-2E4AB8E13FE9}" type="pres">
      <dgm:prSet presAssocID="{A8E04550-617A-43F0-8BA5-200FF9F5E6E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895063D-364F-304D-944C-63F227B726B7}" type="pres">
      <dgm:prSet presAssocID="{004B4327-31C0-4AFB-95D5-B7940BF873AE}" presName="spacer" presStyleCnt="0"/>
      <dgm:spPr/>
    </dgm:pt>
    <dgm:pt modelId="{1A236920-53AD-A240-B12E-31ECF97E5FB1}" type="pres">
      <dgm:prSet presAssocID="{7524F09E-300C-40BE-9F0E-542B0FE1208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9CEDF05-5DD4-DB40-84FF-017AEB355E07}" type="presOf" srcId="{0FDEEB14-26E2-4026-B3C6-16A15AF84879}" destId="{F183479B-CB5B-894A-A4B3-8D9E907AB026}" srcOrd="0" destOrd="0" presId="urn:microsoft.com/office/officeart/2005/8/layout/vList2"/>
    <dgm:cxn modelId="{4BB8A941-614C-1647-8273-FBF8030D8599}" type="presOf" srcId="{A8E04550-617A-43F0-8BA5-200FF9F5E6E7}" destId="{17768D34-2993-9F46-B7B1-2E4AB8E13FE9}" srcOrd="0" destOrd="0" presId="urn:microsoft.com/office/officeart/2005/8/layout/vList2"/>
    <dgm:cxn modelId="{0BF1DD42-5BB4-E243-B851-475AF0C7719E}" type="presOf" srcId="{15AC5A9F-5589-4A46-9EE3-D40253380B8F}" destId="{77E855A9-865E-C34F-9527-2D85D42DBB2D}" srcOrd="0" destOrd="0" presId="urn:microsoft.com/office/officeart/2005/8/layout/vList2"/>
    <dgm:cxn modelId="{65A1255C-0E6A-427F-9273-90FF20D1F6F0}" srcId="{15AC5A9F-5589-4A46-9EE3-D40253380B8F}" destId="{A8E04550-617A-43F0-8BA5-200FF9F5E6E7}" srcOrd="2" destOrd="0" parTransId="{2A2A94C9-DC66-4E39-AE90-F43289C2952D}" sibTransId="{004B4327-31C0-4AFB-95D5-B7940BF873AE}"/>
    <dgm:cxn modelId="{86CF296B-AA26-4219-A2C7-116F8D952A87}" srcId="{15AC5A9F-5589-4A46-9EE3-D40253380B8F}" destId="{BE997D60-9CAF-4EB7-A54A-E0A0E96EF944}" srcOrd="0" destOrd="0" parTransId="{3C82490B-79FF-45F1-B942-BCF4597A2D2E}" sibTransId="{3FC6F966-6CE8-4FCE-9D83-D46437F94789}"/>
    <dgm:cxn modelId="{E7F5C77C-7AC6-AD49-8F79-EA25B0B7EEE5}" type="presOf" srcId="{BE997D60-9CAF-4EB7-A54A-E0A0E96EF944}" destId="{96F7AF30-57FA-1B41-83F7-B713ECB0965D}" srcOrd="0" destOrd="0" presId="urn:microsoft.com/office/officeart/2005/8/layout/vList2"/>
    <dgm:cxn modelId="{FB77A0A2-B269-414F-996A-7AA415C8B843}" srcId="{15AC5A9F-5589-4A46-9EE3-D40253380B8F}" destId="{7524F09E-300C-40BE-9F0E-542B0FE12085}" srcOrd="3" destOrd="0" parTransId="{50E7A19E-A4A6-42C4-9C94-5E0CFAF776F4}" sibTransId="{6C41823F-0EC2-4C3F-85F9-7D342EA09BB7}"/>
    <dgm:cxn modelId="{222409A9-376E-2C4E-8EAD-A550508A79F4}" type="presOf" srcId="{7524F09E-300C-40BE-9F0E-542B0FE12085}" destId="{1A236920-53AD-A240-B12E-31ECF97E5FB1}" srcOrd="0" destOrd="0" presId="urn:microsoft.com/office/officeart/2005/8/layout/vList2"/>
    <dgm:cxn modelId="{5F2A21AA-00B0-4BB0-AA8B-91868EC989D0}" srcId="{15AC5A9F-5589-4A46-9EE3-D40253380B8F}" destId="{0FDEEB14-26E2-4026-B3C6-16A15AF84879}" srcOrd="1" destOrd="0" parTransId="{B185634C-2483-40EB-BEAC-8DDD4BABDCAA}" sibTransId="{D7549080-9C51-42DC-8CE9-D975480AD9D1}"/>
    <dgm:cxn modelId="{2DC97303-81B1-3642-82EE-787BD5F18125}" type="presParOf" srcId="{77E855A9-865E-C34F-9527-2D85D42DBB2D}" destId="{96F7AF30-57FA-1B41-83F7-B713ECB0965D}" srcOrd="0" destOrd="0" presId="urn:microsoft.com/office/officeart/2005/8/layout/vList2"/>
    <dgm:cxn modelId="{BB0F17E2-283A-8748-B620-4E2BB11F183F}" type="presParOf" srcId="{77E855A9-865E-C34F-9527-2D85D42DBB2D}" destId="{136C9683-E983-1A48-842C-0CFB291F3F90}" srcOrd="1" destOrd="0" presId="urn:microsoft.com/office/officeart/2005/8/layout/vList2"/>
    <dgm:cxn modelId="{9A59359A-113A-9A48-9865-08FAC184E629}" type="presParOf" srcId="{77E855A9-865E-C34F-9527-2D85D42DBB2D}" destId="{F183479B-CB5B-894A-A4B3-8D9E907AB026}" srcOrd="2" destOrd="0" presId="urn:microsoft.com/office/officeart/2005/8/layout/vList2"/>
    <dgm:cxn modelId="{322043A1-4171-0547-A76C-65C002063758}" type="presParOf" srcId="{77E855A9-865E-C34F-9527-2D85D42DBB2D}" destId="{B7C26B5F-B204-084B-8208-E51E9D737406}" srcOrd="3" destOrd="0" presId="urn:microsoft.com/office/officeart/2005/8/layout/vList2"/>
    <dgm:cxn modelId="{ED46D84D-FEFC-954F-9003-6BBCF4E545C3}" type="presParOf" srcId="{77E855A9-865E-C34F-9527-2D85D42DBB2D}" destId="{17768D34-2993-9F46-B7B1-2E4AB8E13FE9}" srcOrd="4" destOrd="0" presId="urn:microsoft.com/office/officeart/2005/8/layout/vList2"/>
    <dgm:cxn modelId="{7D5C3D89-F71B-724B-BC2D-1F50117A2C01}" type="presParOf" srcId="{77E855A9-865E-C34F-9527-2D85D42DBB2D}" destId="{F895063D-364F-304D-944C-63F227B726B7}" srcOrd="5" destOrd="0" presId="urn:microsoft.com/office/officeart/2005/8/layout/vList2"/>
    <dgm:cxn modelId="{BE3721E2-7A0E-AB40-9E1E-E3CDB8F5FDF5}" type="presParOf" srcId="{77E855A9-865E-C34F-9527-2D85D42DBB2D}" destId="{1A236920-53AD-A240-B12E-31ECF97E5FB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F7AF30-57FA-1B41-83F7-B713ECB0965D}">
      <dsp:nvSpPr>
        <dsp:cNvPr id="0" name=""/>
        <dsp:cNvSpPr/>
      </dsp:nvSpPr>
      <dsp:spPr>
        <a:xfrm>
          <a:off x="0" y="5701"/>
          <a:ext cx="6305550" cy="134943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Christmas This Week to the World</a:t>
          </a:r>
          <a:endParaRPr lang="en-US" sz="1900" kern="1200"/>
        </a:p>
      </dsp:txBody>
      <dsp:txXfrm>
        <a:off x="65874" y="71575"/>
        <a:ext cx="6173802" cy="1217682"/>
      </dsp:txXfrm>
    </dsp:sp>
    <dsp:sp modelId="{F183479B-CB5B-894A-A4B3-8D9E907AB026}">
      <dsp:nvSpPr>
        <dsp:cNvPr id="0" name=""/>
        <dsp:cNvSpPr/>
      </dsp:nvSpPr>
      <dsp:spPr>
        <a:xfrm>
          <a:off x="0" y="1409851"/>
          <a:ext cx="6305550" cy="1349430"/>
        </a:xfrm>
        <a:prstGeom prst="roundRect">
          <a:avLst/>
        </a:prstGeom>
        <a:solidFill>
          <a:schemeClr val="accent5">
            <a:hueOff val="6371560"/>
            <a:satOff val="-13612"/>
            <a:lumOff val="-5686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GOD'S LOVE IS TIMELESS</a:t>
          </a:r>
          <a:r>
            <a:rPr lang="zh-Hans" altLang="en-US" sz="1900" b="1" kern="1200" dirty="0"/>
            <a:t>。         </a:t>
          </a:r>
          <a:endParaRPr lang="en-US" altLang="zh-Hans" sz="1900" b="1" kern="1200" dirty="0"/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Hans" altLang="en-US" sz="1900" b="1" kern="1200" dirty="0"/>
            <a:t>无时间的限制（永恒的）</a:t>
          </a:r>
          <a:endParaRPr lang="en-US" sz="1900" kern="1200" dirty="0"/>
        </a:p>
      </dsp:txBody>
      <dsp:txXfrm>
        <a:off x="65874" y="1475725"/>
        <a:ext cx="6173802" cy="1217682"/>
      </dsp:txXfrm>
    </dsp:sp>
    <dsp:sp modelId="{17768D34-2993-9F46-B7B1-2E4AB8E13FE9}">
      <dsp:nvSpPr>
        <dsp:cNvPr id="0" name=""/>
        <dsp:cNvSpPr/>
      </dsp:nvSpPr>
      <dsp:spPr>
        <a:xfrm>
          <a:off x="0" y="2814002"/>
          <a:ext cx="6305550" cy="1349430"/>
        </a:xfrm>
        <a:prstGeom prst="roundRect">
          <a:avLst/>
        </a:prstGeom>
        <a:solidFill>
          <a:schemeClr val="accent5">
            <a:hueOff val="12743121"/>
            <a:satOff val="-27225"/>
            <a:lumOff val="-11373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GOD'S LOVE IS ENDLESS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Hans" altLang="en-US" sz="1900" b="1" kern="1200" dirty="0"/>
            <a:t>无边无标的（到处都有）无所不在</a:t>
          </a:r>
          <a:endParaRPr lang="en-US" sz="1900" kern="1200" dirty="0"/>
        </a:p>
      </dsp:txBody>
      <dsp:txXfrm>
        <a:off x="65874" y="2879876"/>
        <a:ext cx="6173802" cy="1217682"/>
      </dsp:txXfrm>
    </dsp:sp>
    <dsp:sp modelId="{1A236920-53AD-A240-B12E-31ECF97E5FB1}">
      <dsp:nvSpPr>
        <dsp:cNvPr id="0" name=""/>
        <dsp:cNvSpPr/>
      </dsp:nvSpPr>
      <dsp:spPr>
        <a:xfrm>
          <a:off x="0" y="4218152"/>
          <a:ext cx="6305550" cy="1349430"/>
        </a:xfrm>
        <a:prstGeom prst="roundRect">
          <a:avLst/>
        </a:prstGeom>
        <a:solidFill>
          <a:schemeClr val="accent5">
            <a:hueOff val="19114680"/>
            <a:satOff val="-40837"/>
            <a:lumOff val="-17059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GOD'S LOVE IS PRICELESS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Hans" altLang="en-US" sz="1900" b="1" kern="1200" dirty="0"/>
            <a:t>无价之宝，无法估价的</a:t>
          </a:r>
          <a:r>
            <a:rPr lang="en-US" sz="1900" b="1" kern="1200" dirty="0"/>
            <a:t> 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65874" y="4284026"/>
        <a:ext cx="6173802" cy="12176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BCE93-A7C2-6A45-A37E-9BB3925BA9D9}" type="datetimeFigureOut">
              <a:rPr lang="en-US" smtClean="0"/>
              <a:t>12/18/19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DFF6D2-8CBE-DB47-B6ED-2FD30E243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70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zh-Hans" altLang="en-US" dirty="0"/>
              <a:t> </a:t>
            </a:r>
            <a:r>
              <a:rPr lang="en-US" altLang="zh-Hans" dirty="0"/>
              <a:t>child</a:t>
            </a:r>
            <a:r>
              <a:rPr lang="zh-Hans" altLang="en-US" dirty="0"/>
              <a:t> </a:t>
            </a:r>
            <a:r>
              <a:rPr lang="en-US" altLang="zh-Hans" dirty="0"/>
              <a:t>asked</a:t>
            </a:r>
            <a:r>
              <a:rPr lang="zh-Hans" altLang="en-US" dirty="0"/>
              <a:t> </a:t>
            </a:r>
            <a:r>
              <a:rPr lang="en-US" altLang="zh-Hans" dirty="0"/>
              <a:t>his</a:t>
            </a:r>
            <a:r>
              <a:rPr lang="zh-Hans" altLang="en-US" dirty="0"/>
              <a:t> </a:t>
            </a:r>
            <a:r>
              <a:rPr lang="en-US" altLang="zh-Hans" dirty="0"/>
              <a:t>Mom</a:t>
            </a:r>
            <a:r>
              <a:rPr lang="zh-Hans" altLang="en-US" dirty="0"/>
              <a:t> </a:t>
            </a:r>
            <a:r>
              <a:rPr lang="en-US" altLang="zh-Hans" dirty="0"/>
              <a:t>"why</a:t>
            </a:r>
            <a:r>
              <a:rPr lang="zh-Hans" altLang="en-US" dirty="0"/>
              <a:t> </a:t>
            </a:r>
            <a:r>
              <a:rPr lang="en-US" altLang="zh-Hans" dirty="0"/>
              <a:t>are</a:t>
            </a:r>
            <a:r>
              <a:rPr lang="zh-Hans" altLang="en-US" dirty="0"/>
              <a:t> </a:t>
            </a:r>
            <a:r>
              <a:rPr lang="en-US" altLang="zh-Hans" dirty="0"/>
              <a:t>your</a:t>
            </a:r>
            <a:r>
              <a:rPr lang="zh-Hans" altLang="en-US" dirty="0"/>
              <a:t> </a:t>
            </a:r>
            <a:r>
              <a:rPr lang="en-US" altLang="zh-Hans" dirty="0"/>
              <a:t>hair</a:t>
            </a:r>
            <a:r>
              <a:rPr lang="zh-Hans" altLang="en-US" dirty="0"/>
              <a:t> </a:t>
            </a:r>
            <a:r>
              <a:rPr lang="en-US" altLang="zh-Hans" dirty="0"/>
              <a:t>getting</a:t>
            </a:r>
            <a:r>
              <a:rPr lang="zh-Hans" altLang="en-US" dirty="0"/>
              <a:t> </a:t>
            </a:r>
            <a:r>
              <a:rPr lang="en-US" altLang="zh-Hans" dirty="0"/>
              <a:t>white?"</a:t>
            </a:r>
            <a:r>
              <a:rPr lang="zh-Hans" altLang="en-US" dirty="0"/>
              <a:t> </a:t>
            </a:r>
            <a:r>
              <a:rPr lang="en-US" altLang="zh-Hans" dirty="0"/>
              <a:t>Mom</a:t>
            </a:r>
            <a:r>
              <a:rPr lang="zh-Hans" altLang="en-US" dirty="0"/>
              <a:t> </a:t>
            </a:r>
            <a:r>
              <a:rPr lang="en-US" altLang="zh-Hans" dirty="0"/>
              <a:t>answered,</a:t>
            </a:r>
            <a:r>
              <a:rPr lang="zh-Hans" altLang="en-US" dirty="0"/>
              <a:t> </a:t>
            </a:r>
            <a:r>
              <a:rPr lang="en-US" altLang="zh-Hans" dirty="0"/>
              <a:t>"because</a:t>
            </a:r>
            <a:r>
              <a:rPr lang="zh-Hans" altLang="en-US" dirty="0"/>
              <a:t> </a:t>
            </a:r>
            <a:r>
              <a:rPr lang="en-US" altLang="zh-Hans" dirty="0"/>
              <a:t>you</a:t>
            </a:r>
            <a:r>
              <a:rPr lang="zh-Hans" altLang="en-US" dirty="0"/>
              <a:t> </a:t>
            </a:r>
            <a:r>
              <a:rPr lang="en-US" altLang="zh-Hans" dirty="0"/>
              <a:t>caused</a:t>
            </a:r>
            <a:r>
              <a:rPr lang="zh-Hans" altLang="en-US" dirty="0"/>
              <a:t> </a:t>
            </a:r>
            <a:r>
              <a:rPr lang="en-US" altLang="zh-Hans" dirty="0"/>
              <a:t>it,</a:t>
            </a:r>
            <a:r>
              <a:rPr lang="zh-Hans" altLang="en-US" dirty="0"/>
              <a:t> </a:t>
            </a:r>
            <a:r>
              <a:rPr lang="en-US" altLang="zh-Hans" dirty="0"/>
              <a:t>every</a:t>
            </a:r>
            <a:r>
              <a:rPr lang="zh-Hans" altLang="en-US" dirty="0"/>
              <a:t> </a:t>
            </a:r>
            <a:r>
              <a:rPr lang="en-US" altLang="zh-Hans" dirty="0"/>
              <a:t>white</a:t>
            </a:r>
            <a:r>
              <a:rPr lang="zh-Hans" altLang="en-US" dirty="0"/>
              <a:t> </a:t>
            </a:r>
            <a:r>
              <a:rPr lang="en-US" altLang="zh-Hans" dirty="0"/>
              <a:t>hair</a:t>
            </a:r>
            <a:r>
              <a:rPr lang="zh-Hans" altLang="en-US" dirty="0"/>
              <a:t> </a:t>
            </a:r>
            <a:r>
              <a:rPr lang="en-US" altLang="zh-Hans" dirty="0"/>
              <a:t>represents</a:t>
            </a:r>
            <a:r>
              <a:rPr lang="zh-Hans" altLang="en-US" dirty="0"/>
              <a:t> </a:t>
            </a:r>
            <a:r>
              <a:rPr lang="en-US" altLang="zh-Hans" dirty="0"/>
              <a:t>your</a:t>
            </a:r>
            <a:r>
              <a:rPr lang="zh-Hans" altLang="en-US" dirty="0"/>
              <a:t> </a:t>
            </a:r>
            <a:r>
              <a:rPr lang="en-US" altLang="zh-Hans" dirty="0"/>
              <a:t>disobedience</a:t>
            </a:r>
            <a:r>
              <a:rPr lang="zh-Hans" altLang="en-US" dirty="0"/>
              <a:t> </a:t>
            </a:r>
            <a:r>
              <a:rPr lang="en-US" altLang="zh-Hans" dirty="0"/>
              <a:t>and</a:t>
            </a:r>
            <a:r>
              <a:rPr lang="zh-Hans" altLang="en-US" dirty="0"/>
              <a:t> </a:t>
            </a:r>
            <a:r>
              <a:rPr lang="en-US" altLang="zh-Hans" dirty="0"/>
              <a:t>I</a:t>
            </a:r>
            <a:r>
              <a:rPr lang="zh-Hans" altLang="en-US" dirty="0"/>
              <a:t> </a:t>
            </a:r>
            <a:r>
              <a:rPr lang="en-US" altLang="zh-Hans" dirty="0"/>
              <a:t>had</a:t>
            </a:r>
            <a:r>
              <a:rPr lang="zh-Hans" altLang="en-US" dirty="0"/>
              <a:t> </a:t>
            </a:r>
            <a:r>
              <a:rPr lang="en-US" altLang="zh-Hans" dirty="0"/>
              <a:t>to</a:t>
            </a:r>
            <a:r>
              <a:rPr lang="zh-Hans" altLang="en-US" dirty="0"/>
              <a:t> </a:t>
            </a:r>
            <a:r>
              <a:rPr lang="en-US" altLang="zh-Hans" dirty="0"/>
              <a:t>spend</a:t>
            </a:r>
            <a:r>
              <a:rPr lang="zh-Hans" altLang="en-US" dirty="0"/>
              <a:t> </a:t>
            </a:r>
            <a:r>
              <a:rPr lang="en-US" altLang="zh-Hans" dirty="0"/>
              <a:t>a</a:t>
            </a:r>
            <a:r>
              <a:rPr lang="zh-Hans" altLang="en-US" dirty="0"/>
              <a:t> </a:t>
            </a:r>
            <a:r>
              <a:rPr lang="en-US" altLang="zh-Hans" dirty="0"/>
              <a:t>lot</a:t>
            </a:r>
            <a:r>
              <a:rPr lang="zh-Hans" altLang="en-US" dirty="0"/>
              <a:t> </a:t>
            </a:r>
            <a:r>
              <a:rPr lang="en-US" altLang="zh-Hans" dirty="0"/>
              <a:t>of</a:t>
            </a:r>
            <a:r>
              <a:rPr lang="zh-Hans" altLang="en-US" dirty="0"/>
              <a:t> </a:t>
            </a:r>
            <a:r>
              <a:rPr lang="en-US" altLang="zh-Hans" dirty="0"/>
              <a:t>time</a:t>
            </a:r>
            <a:r>
              <a:rPr lang="zh-Hans" altLang="en-US" dirty="0"/>
              <a:t> </a:t>
            </a:r>
            <a:r>
              <a:rPr lang="en-US" altLang="zh-Hans" dirty="0"/>
              <a:t>help</a:t>
            </a:r>
            <a:r>
              <a:rPr lang="zh-Hans" altLang="en-US" dirty="0"/>
              <a:t> </a:t>
            </a:r>
            <a:r>
              <a:rPr lang="en-US" altLang="zh-Hans" dirty="0"/>
              <a:t>you</a:t>
            </a:r>
            <a:r>
              <a:rPr lang="zh-Hans" altLang="en-US" dirty="0"/>
              <a:t> </a:t>
            </a:r>
            <a:r>
              <a:rPr lang="en-US" altLang="zh-Hans" dirty="0"/>
              <a:t>to</a:t>
            </a:r>
            <a:r>
              <a:rPr lang="zh-Hans" altLang="en-US" dirty="0"/>
              <a:t> </a:t>
            </a:r>
            <a:r>
              <a:rPr lang="en-US" altLang="zh-Hans" dirty="0"/>
              <a:t>be</a:t>
            </a:r>
            <a:r>
              <a:rPr lang="zh-Hans" altLang="en-US" dirty="0"/>
              <a:t> </a:t>
            </a:r>
            <a:r>
              <a:rPr lang="en-US" altLang="zh-Hans" dirty="0"/>
              <a:t>good."</a:t>
            </a:r>
          </a:p>
          <a:p>
            <a:r>
              <a:rPr lang="en-US" dirty="0"/>
              <a:t>The child said, "Oh, that is the reason why grandma's hair is all white!"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DFF6D2-8CBE-DB47-B6ED-2FD30E2435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613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12/18/19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12/18/19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12/18/19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12/18/19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12/18/19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2FCCD-251E-C142-8499-4A825F0374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4480560"/>
          </a:xfrm>
        </p:spPr>
        <p:txBody>
          <a:bodyPr/>
          <a:lstStyle/>
          <a:p>
            <a:r>
              <a:rPr lang="en-US" b="1" dirty="0"/>
              <a:t>Love our family</a:t>
            </a:r>
            <a:br>
              <a:rPr lang="en-US" b="1" dirty="0"/>
            </a:br>
            <a:r>
              <a:rPr lang="zh-Hans" altLang="en-US" b="1" dirty="0"/>
              <a:t>爱我们的家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7C6889-50C2-AF47-90C7-65DF188A44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159547"/>
            <a:ext cx="12191999" cy="2377440"/>
          </a:xfrm>
        </p:spPr>
        <p:txBody>
          <a:bodyPr>
            <a:normAutofit/>
          </a:bodyPr>
          <a:lstStyle/>
          <a:p>
            <a:r>
              <a:rPr lang="en-US" sz="6600" dirty="0"/>
              <a:t>LUKE 15:11-32</a:t>
            </a:r>
          </a:p>
          <a:p>
            <a:r>
              <a:rPr lang="zh-Hans" altLang="en-US" sz="6600" dirty="0"/>
              <a:t>路加福音十五章十一</a:t>
            </a:r>
            <a:r>
              <a:rPr lang="en-US" altLang="zh-Hans" sz="6600" dirty="0"/>
              <a:t>-</a:t>
            </a:r>
            <a:r>
              <a:rPr lang="zh-Hans" altLang="en-US" sz="6600" dirty="0"/>
              <a:t>三十二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121868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BE620-96DB-4445-85A5-D9C6D2D25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8282"/>
            <a:ext cx="11936627" cy="2187146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COMMUNION</a:t>
            </a:r>
            <a:br>
              <a:rPr lang="en-US" sz="66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</a:br>
            <a:r>
              <a:rPr lang="zh-Hans" altLang="en-US" sz="66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圣餐博饼</a:t>
            </a:r>
            <a:endParaRPr lang="en-US" sz="6600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55CE5-54E7-BC43-8578-A31DAF4C7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2335428"/>
            <a:ext cx="12097265" cy="4522572"/>
          </a:xfrm>
        </p:spPr>
        <p:txBody>
          <a:bodyPr>
            <a:normAutofit/>
          </a:bodyPr>
          <a:lstStyle/>
          <a:p>
            <a:r>
              <a:rPr lang="en-US" altLang="zh-Hans" sz="48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1.</a:t>
            </a:r>
            <a:r>
              <a:rPr lang="zh-Hans" altLang="en-US" sz="48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请圣灵在你的心中说话</a:t>
            </a:r>
            <a:endParaRPr lang="en-US" altLang="zh-Hans" sz="4800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r>
              <a:rPr lang="en-US" altLang="zh-Hans" sz="48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2.</a:t>
            </a:r>
            <a:r>
              <a:rPr lang="zh-Hans" altLang="en-US" sz="48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认罪悔改，做个有爱的基督徒</a:t>
            </a:r>
            <a:endParaRPr lang="en-US" altLang="zh-Hans" sz="4800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r>
              <a:rPr lang="en-US" altLang="zh-Hans" sz="48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3.</a:t>
            </a:r>
            <a:r>
              <a:rPr lang="zh-Hans" altLang="en-US" sz="48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原耶稣的爱充满你</a:t>
            </a:r>
            <a:endParaRPr lang="en-US" altLang="zh-Hans" sz="4800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r>
              <a:rPr lang="en-US" altLang="zh-Hans" sz="48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4.</a:t>
            </a:r>
            <a:r>
              <a:rPr lang="zh-Hans" altLang="en-US" sz="48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做个好的儿子，女儿，妈妈，爸爸</a:t>
            </a:r>
            <a:endParaRPr lang="en-US" altLang="zh-Hans" sz="4800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r>
              <a:rPr lang="en-US" altLang="zh-Hans" sz="48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5.</a:t>
            </a:r>
            <a:r>
              <a:rPr lang="zh-Hans" altLang="en-US" sz="48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了解为什么耶稣爱我？往上看看！</a:t>
            </a:r>
            <a:endParaRPr lang="en-US" sz="4800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6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C36A20-B67A-7B46-8DBE-1500AB0981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0162" y="-374515"/>
            <a:ext cx="6306766" cy="946014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CC4F875-422A-1442-985C-0A476AE3C811}"/>
              </a:ext>
            </a:extLst>
          </p:cNvPr>
          <p:cNvSpPr txBox="1"/>
          <p:nvPr/>
        </p:nvSpPr>
        <p:spPr>
          <a:xfrm>
            <a:off x="1167318" y="1128410"/>
            <a:ext cx="387798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/>
              <a:t>REASON</a:t>
            </a:r>
          </a:p>
          <a:p>
            <a:r>
              <a:rPr lang="en-US" sz="4800" b="1" dirty="0"/>
              <a:t>FOR WHITE</a:t>
            </a:r>
          </a:p>
          <a:p>
            <a:r>
              <a:rPr lang="en-US" sz="4800" b="1" dirty="0"/>
              <a:t>HAIR</a:t>
            </a:r>
          </a:p>
          <a:p>
            <a:r>
              <a:rPr lang="zh-Hans" altLang="en-US" sz="4800" b="1" dirty="0"/>
              <a:t>妈妈你的头发</a:t>
            </a:r>
            <a:endParaRPr lang="en-US" altLang="zh-Hans" sz="4800" b="1" dirty="0"/>
          </a:p>
          <a:p>
            <a:r>
              <a:rPr lang="zh-Hans" altLang="en-US" sz="4800" b="1" dirty="0"/>
              <a:t>为什么会白？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645449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44C56-D43F-DC46-9721-596AC5D16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1395"/>
            <a:ext cx="12192000" cy="207264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Value of parenting</a:t>
            </a:r>
            <a:br>
              <a:rPr lang="en-US" sz="54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</a:br>
            <a:r>
              <a:rPr lang="zh-Hans" altLang="en-US" sz="54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父母的价值</a:t>
            </a:r>
            <a:endParaRPr lang="en-US" sz="5400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9BE03-FBCB-5943-B18B-232D3A3408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43761"/>
            <a:ext cx="12192000" cy="4714240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Your value as a parent never changes</a:t>
            </a:r>
          </a:p>
          <a:p>
            <a:r>
              <a:rPr lang="en-US" sz="44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Illustration of the value of $20.00</a:t>
            </a:r>
          </a:p>
          <a:p>
            <a:r>
              <a:rPr lang="en-US" sz="44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Parenting takes effort, patience, and time</a:t>
            </a:r>
          </a:p>
          <a:p>
            <a:r>
              <a:rPr lang="en-US" sz="44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Rewards are seen in your grandchildren</a:t>
            </a:r>
          </a:p>
        </p:txBody>
      </p:sp>
    </p:spTree>
    <p:extLst>
      <p:ext uri="{BB962C8B-B14F-4D97-AF65-F5344CB8AC3E}">
        <p14:creationId xmlns:p14="http://schemas.microsoft.com/office/powerpoint/2010/main" val="3717000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44C56-D43F-DC46-9721-596AC5D16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6032"/>
            <a:ext cx="12192000" cy="207264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The father</a:t>
            </a:r>
            <a:br>
              <a:rPr lang="en-US" sz="54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</a:br>
            <a:r>
              <a:rPr lang="zh-Hans" altLang="en-US" sz="54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父亲</a:t>
            </a:r>
            <a:endParaRPr lang="en-US" sz="5400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9BE03-FBCB-5943-B18B-232D3A3408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97181"/>
            <a:ext cx="12192000" cy="4714240"/>
          </a:xfrm>
        </p:spPr>
        <p:txBody>
          <a:bodyPr>
            <a:normAutofit/>
          </a:bodyPr>
          <a:lstStyle/>
          <a:p>
            <a:r>
              <a:rPr lang="zh-Hans" altLang="en-US" sz="36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“</a:t>
            </a:r>
            <a:r>
              <a:rPr lang="en-US" altLang="zh-Hans" sz="36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HE DIVIDED HIS PROPERTY BETWEEN THEM. </a:t>
            </a:r>
            <a:r>
              <a:rPr lang="zh-Hans" altLang="en-US" sz="36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他父亲就把产业分给他们”</a:t>
            </a:r>
            <a:r>
              <a:rPr lang="en-US" altLang="zh-Hans" sz="36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11</a:t>
            </a:r>
          </a:p>
          <a:p>
            <a:r>
              <a:rPr lang="zh-Hans" altLang="en-US" sz="36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他为什么还没有死，却给了他们产业</a:t>
            </a:r>
            <a:endParaRPr lang="en-US" altLang="zh-Hans" sz="3600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r>
              <a:rPr lang="zh-Hans" altLang="en-US" sz="36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“</a:t>
            </a:r>
            <a:r>
              <a:rPr lang="en-US" altLang="zh-Hans" sz="36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HIS FATHER SAW HIM AND FELT COMPASSION</a:t>
            </a:r>
          </a:p>
          <a:p>
            <a:r>
              <a:rPr lang="zh-Hans" altLang="en-US" sz="36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相离好远，他父亲看见，就动了慈心。。”</a:t>
            </a:r>
            <a:r>
              <a:rPr lang="en-US" altLang="zh-Hans" sz="36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20</a:t>
            </a:r>
          </a:p>
          <a:p>
            <a:pPr marL="0" indent="0">
              <a:buNone/>
            </a:pPr>
            <a:r>
              <a:rPr lang="en-US" altLang="zh-Hans" sz="36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WHAT KIND OF A FATHER ARE YOU</a:t>
            </a:r>
            <a:r>
              <a:rPr lang="zh-Hans" altLang="en-US" sz="36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                         你是什么样的父亲</a:t>
            </a:r>
            <a:r>
              <a:rPr lang="en-US" altLang="zh-Hans" sz="36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?</a:t>
            </a:r>
            <a:endParaRPr lang="en-US" sz="3600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67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44C56-D43F-DC46-9721-596AC5D16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207264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The bad son</a:t>
            </a:r>
            <a:br>
              <a:rPr lang="en-US" sz="54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</a:br>
            <a:r>
              <a:rPr lang="zh-Hans" altLang="en-US" sz="54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不好的儿子</a:t>
            </a:r>
            <a:endParaRPr lang="en-US" sz="5400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9BE03-FBCB-5943-B18B-232D3A3408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43761"/>
            <a:ext cx="12192000" cy="471424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NO LOVE AT ALL 12-13</a:t>
            </a:r>
          </a:p>
          <a:p>
            <a:r>
              <a:rPr lang="zh-Hans" altLang="en-US" sz="36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自己没有爱，也在找爱</a:t>
            </a:r>
            <a:endParaRPr lang="en-US" altLang="zh-Hans" sz="3600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r>
              <a:rPr lang="en-US" sz="36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BOTTEM PIT </a:t>
            </a:r>
            <a:r>
              <a:rPr lang="zh-Hans" altLang="en-US" sz="36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掉在坑里，堕落最下层</a:t>
            </a:r>
            <a:r>
              <a:rPr lang="en-US" altLang="zh-Hans" sz="36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14-16</a:t>
            </a:r>
            <a:r>
              <a:rPr lang="zh-Hans" altLang="en-US" sz="36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     神使他无路可走，只有回家认罪悔改先，因为他得罪了神（饥荒，天灾是神许可的，神是掌管一切万物的）</a:t>
            </a:r>
            <a:endParaRPr lang="en-US" sz="3600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r>
              <a:rPr lang="en-US" sz="36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ARE THERE ANY BAD THING ABOUT YOU?</a:t>
            </a:r>
            <a:r>
              <a:rPr lang="zh-Hans" altLang="en-US" sz="36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              作为儿子，你有走投无路的时候吗？</a:t>
            </a:r>
            <a:endParaRPr lang="en-US" sz="3600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10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44C56-D43F-DC46-9721-596AC5D16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3478"/>
            <a:ext cx="12192000" cy="207264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The good son</a:t>
            </a:r>
            <a:br>
              <a:rPr lang="en-US" sz="54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</a:br>
            <a:r>
              <a:rPr lang="zh-Hans" altLang="en-US" sz="54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好儿子</a:t>
            </a:r>
            <a:endParaRPr lang="en-US" sz="5400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9BE03-FBCB-5943-B18B-232D3A3408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43761"/>
            <a:ext cx="12192000" cy="471424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WORKING HARD, IN THE FIELD</a:t>
            </a:r>
            <a:r>
              <a:rPr lang="zh-Hans" altLang="en-US" sz="36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努力做事 </a:t>
            </a:r>
            <a:r>
              <a:rPr lang="en-US" altLang="zh-Hans" sz="36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25</a:t>
            </a:r>
          </a:p>
          <a:p>
            <a:r>
              <a:rPr lang="en-US" sz="36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GOT MAD, BECAUSE HE WAS A GOOD SON </a:t>
            </a:r>
            <a:r>
              <a:rPr lang="zh-Hans" altLang="en-US" sz="36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生气是自然的</a:t>
            </a:r>
            <a:r>
              <a:rPr lang="en-US" sz="36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26</a:t>
            </a:r>
          </a:p>
          <a:p>
            <a:r>
              <a:rPr lang="en-US" sz="36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NOT PERFECT BECAUSE NO LOVE EITHER</a:t>
            </a:r>
            <a:r>
              <a:rPr lang="zh-Hans" altLang="en-US" sz="36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他也是不完全，对弟弟没有爱 </a:t>
            </a:r>
            <a:r>
              <a:rPr lang="en-US" altLang="zh-Hans" sz="36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29-30</a:t>
            </a:r>
            <a:endParaRPr lang="en-US" sz="3600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r>
              <a:rPr lang="en-US" sz="36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ARE THERE ANY GOOD THING ABOUT YOU</a:t>
            </a:r>
            <a:r>
              <a:rPr lang="zh-Hans" altLang="en-US" sz="36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你觉得你是个好人吗</a:t>
            </a:r>
            <a:r>
              <a:rPr lang="en-US" sz="36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30298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44C56-D43F-DC46-9721-596AC5D16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0065"/>
            <a:ext cx="12192000" cy="207264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Save the sinner</a:t>
            </a:r>
            <a:br>
              <a:rPr lang="en-US" sz="54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</a:br>
            <a:r>
              <a:rPr lang="zh-Hans" altLang="en-US" sz="54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拯救罪人</a:t>
            </a:r>
            <a:endParaRPr lang="en-US" sz="5400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9BE03-FBCB-5943-B18B-232D3A3408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43761"/>
            <a:ext cx="12192000" cy="4714240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"FOR EVERYONE HAS SINNED; WE ALL FALL SHORT OF GOD'S GLORIOUS STANDARD." ROMANS 3:23</a:t>
            </a:r>
          </a:p>
          <a:p>
            <a:r>
              <a:rPr lang="zh-Hans" altLang="en-US" sz="44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“因为人人都犯了罪，亏缺了神的荣耀。”    罗马书三章二十三节</a:t>
            </a:r>
            <a:endParaRPr lang="en-US" altLang="zh-Hans" sz="4400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en-US" sz="4400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951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336ADAA-C3AC-4F4C-8954-4E3BABA923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180"/>
          <a:stretch/>
        </p:blipFill>
        <p:spPr>
          <a:xfrm>
            <a:off x="590203" y="10"/>
            <a:ext cx="11355185" cy="6857990"/>
          </a:xfrm>
          <a:prstGeom prst="rect">
            <a:avLst/>
          </a:prstGeom>
        </p:spPr>
      </p:pic>
      <p:sp>
        <p:nvSpPr>
          <p:cNvPr id="10" name="Freeform 6">
            <a:extLst>
              <a:ext uri="{FF2B5EF4-FFF2-40B4-BE49-F238E27FC236}">
                <a16:creationId xmlns:a16="http://schemas.microsoft.com/office/drawing/2014/main" id="{4221C5A0-F29A-44D5-BE5B-DBD8AF0DDC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41A7E89-7EDD-40F4-BA61-22543A146F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rgbClr val="A181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5297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22C3B48-99E5-4B5C-8E49-15C2A9552F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544C56-D43F-DC46-9721-596AC5D16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1734" y="1291281"/>
            <a:ext cx="2990334" cy="2137719"/>
          </a:xfrm>
        </p:spPr>
        <p:txBody>
          <a:bodyPr anchor="ctr"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God loves us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zh-Hans" altLang="en-US" b="1" dirty="0">
                <a:solidFill>
                  <a:srgbClr val="FF0000"/>
                </a:solidFill>
              </a:rPr>
              <a:t>神爱我们</a:t>
            </a:r>
            <a:br>
              <a:rPr lang="en-US" altLang="zh-Hans" b="1" dirty="0">
                <a:solidFill>
                  <a:srgbClr val="FF0000"/>
                </a:solidFill>
              </a:rPr>
            </a:br>
            <a:br>
              <a:rPr lang="en-US" altLang="zh-Han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C67B4E51-3288-4A1F-A92C-87C9401EDE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3E95A6B-F840-413C-9E78-C33C02FFA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6A5A1FE-F8A8-472E-B8B8-31A0456559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3015031"/>
              </p:ext>
            </p:extLst>
          </p:nvPr>
        </p:nvGraphicFramePr>
        <p:xfrm>
          <a:off x="765175" y="481013"/>
          <a:ext cx="6305550" cy="5573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D8A4A24-5BB4-4F46-9F65-757C5E7431B0}"/>
              </a:ext>
            </a:extLst>
          </p:cNvPr>
          <p:cNvSpPr txBox="1"/>
          <p:nvPr/>
        </p:nvSpPr>
        <p:spPr>
          <a:xfrm>
            <a:off x="8365524" y="3150973"/>
            <a:ext cx="326243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Impact" panose="020B0806030902050204" pitchFamily="34" charset="0"/>
              </a:rPr>
              <a:t>LOVE OUR</a:t>
            </a:r>
          </a:p>
          <a:p>
            <a:r>
              <a:rPr lang="en-US" sz="4800" b="1" dirty="0">
                <a:solidFill>
                  <a:srgbClr val="FF0000"/>
                </a:solidFill>
                <a:latin typeface="Impact" panose="020B0806030902050204" pitchFamily="34" charset="0"/>
              </a:rPr>
              <a:t>FAMILY</a:t>
            </a:r>
          </a:p>
          <a:p>
            <a:r>
              <a:rPr lang="zh-Hans" altLang="en-US" sz="4800" b="1" dirty="0">
                <a:solidFill>
                  <a:srgbClr val="FF0000"/>
                </a:solidFill>
                <a:latin typeface="Impact" panose="020B0806030902050204" pitchFamily="34" charset="0"/>
              </a:rPr>
              <a:t>爱我们的家</a:t>
            </a:r>
            <a:endParaRPr lang="en-US" sz="4800" b="1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667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215</TotalTime>
  <Words>378</Words>
  <Application>Microsoft Macintosh PowerPoint</Application>
  <PresentationFormat>Widescreen</PresentationFormat>
  <Paragraphs>52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等线</vt:lpstr>
      <vt:lpstr>宋体</vt:lpstr>
      <vt:lpstr>华文中宋</vt:lpstr>
      <vt:lpstr>Arial</vt:lpstr>
      <vt:lpstr>Calibri</vt:lpstr>
      <vt:lpstr>Gill Sans MT</vt:lpstr>
      <vt:lpstr>Impact</vt:lpstr>
      <vt:lpstr>Badge</vt:lpstr>
      <vt:lpstr>Love our family 爱我们的家</vt:lpstr>
      <vt:lpstr>PowerPoint Presentation</vt:lpstr>
      <vt:lpstr>Value of parenting 父母的价值</vt:lpstr>
      <vt:lpstr>The father 父亲</vt:lpstr>
      <vt:lpstr>The bad son 不好的儿子</vt:lpstr>
      <vt:lpstr>The good son 好儿子</vt:lpstr>
      <vt:lpstr>Save the sinner 拯救罪人</vt:lpstr>
      <vt:lpstr>PowerPoint Presentation</vt:lpstr>
      <vt:lpstr>God loves us 神爱我们  </vt:lpstr>
      <vt:lpstr>COMMUNION 圣餐博饼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PARENTING ROLES</dc:title>
  <dc:creator>Jane Pan</dc:creator>
  <cp:lastModifiedBy>Jane Pan</cp:lastModifiedBy>
  <cp:revision>16</cp:revision>
  <dcterms:created xsi:type="dcterms:W3CDTF">2019-12-17T14:07:45Z</dcterms:created>
  <dcterms:modified xsi:type="dcterms:W3CDTF">2019-12-18T16:36:01Z</dcterms:modified>
</cp:coreProperties>
</file>