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9" r:id="rId4"/>
    <p:sldId id="260" r:id="rId5"/>
    <p:sldId id="261" r:id="rId6"/>
    <p:sldId id="262" r:id="rId7"/>
    <p:sldId id="263" r:id="rId8"/>
    <p:sldId id="258"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snapToObjects="1">
      <p:cViewPr varScale="1">
        <p:scale>
          <a:sx n="104" d="100"/>
          <a:sy n="104" d="100"/>
        </p:scale>
        <p:origin x="232"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322107-7F11-42A3-922C-01FCD988092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823F317-B9E0-45F5-862A-38E9AAF5D298}">
      <dgm:prSet/>
      <dgm:spPr/>
      <dgm:t>
        <a:bodyPr/>
        <a:lstStyle/>
        <a:p>
          <a:r>
            <a:rPr lang="en-US" b="1"/>
            <a:t>"</a:t>
          </a:r>
          <a:r>
            <a:rPr lang="en-US" b="1" i="1" u="sng"/>
            <a:t>HONOR</a:t>
          </a:r>
          <a:r>
            <a:rPr lang="en-US" b="1"/>
            <a:t> THE LORD WITH YOUR WEALTH AND WITH THE FIRSTFRUITS OF ALL YOUR PRODUCE." 9</a:t>
          </a:r>
          <a:endParaRPr lang="en-US"/>
        </a:p>
      </dgm:t>
    </dgm:pt>
    <dgm:pt modelId="{18E37943-C7C6-43EF-AED6-1C62075BC71A}" type="parTrans" cxnId="{2BBF8604-C323-4FD0-87E6-BA403F157D8B}">
      <dgm:prSet/>
      <dgm:spPr/>
      <dgm:t>
        <a:bodyPr/>
        <a:lstStyle/>
        <a:p>
          <a:endParaRPr lang="en-US"/>
        </a:p>
      </dgm:t>
    </dgm:pt>
    <dgm:pt modelId="{52C485A7-C13D-41CB-A3B4-F95432B41682}" type="sibTrans" cxnId="{2BBF8604-C323-4FD0-87E6-BA403F157D8B}">
      <dgm:prSet/>
      <dgm:spPr/>
      <dgm:t>
        <a:bodyPr/>
        <a:lstStyle/>
        <a:p>
          <a:endParaRPr lang="en-US"/>
        </a:p>
      </dgm:t>
    </dgm:pt>
    <dgm:pt modelId="{2D00918A-ABF8-462E-90EA-C110AAC21CE8}">
      <dgm:prSet/>
      <dgm:spPr/>
      <dgm:t>
        <a:bodyPr/>
        <a:lstStyle/>
        <a:p>
          <a:r>
            <a:rPr lang="en-US" b="1"/>
            <a:t>“你要以财物和一切初熟的土产</a:t>
          </a:r>
          <a:r>
            <a:rPr lang="en-US" b="1" i="1" u="sng"/>
            <a:t>尊荣耶和华</a:t>
          </a:r>
          <a:r>
            <a:rPr lang="en-US" b="1"/>
            <a:t>。”</a:t>
          </a:r>
          <a:endParaRPr lang="en-US"/>
        </a:p>
      </dgm:t>
    </dgm:pt>
    <dgm:pt modelId="{85F8B96B-3073-42A2-AF2A-C687B2695282}" type="parTrans" cxnId="{EAEBD6A6-1867-4FFF-972B-33E56A05EECC}">
      <dgm:prSet/>
      <dgm:spPr/>
      <dgm:t>
        <a:bodyPr/>
        <a:lstStyle/>
        <a:p>
          <a:endParaRPr lang="en-US"/>
        </a:p>
      </dgm:t>
    </dgm:pt>
    <dgm:pt modelId="{C518675A-47DB-46B2-94AE-D8215A065932}" type="sibTrans" cxnId="{EAEBD6A6-1867-4FFF-972B-33E56A05EECC}">
      <dgm:prSet/>
      <dgm:spPr/>
      <dgm:t>
        <a:bodyPr/>
        <a:lstStyle/>
        <a:p>
          <a:endParaRPr lang="en-US"/>
        </a:p>
      </dgm:t>
    </dgm:pt>
    <dgm:pt modelId="{66102B29-B26F-40C8-9087-ECA4B3951899}">
      <dgm:prSet/>
      <dgm:spPr/>
      <dgm:t>
        <a:bodyPr/>
        <a:lstStyle/>
        <a:p>
          <a:r>
            <a:rPr lang="en-US" b="1"/>
            <a:t>Illustration: Can you afford to give? Can you afford not to give? GIVING IS AN ACT OF WORSHIP</a:t>
          </a:r>
          <a:endParaRPr lang="en-US"/>
        </a:p>
      </dgm:t>
    </dgm:pt>
    <dgm:pt modelId="{3D1846D5-0EDC-4B28-A5C7-AF2F6218126C}" type="parTrans" cxnId="{5BB02F36-A74F-484D-A6E3-B1C625FB5DBB}">
      <dgm:prSet/>
      <dgm:spPr/>
      <dgm:t>
        <a:bodyPr/>
        <a:lstStyle/>
        <a:p>
          <a:endParaRPr lang="en-US"/>
        </a:p>
      </dgm:t>
    </dgm:pt>
    <dgm:pt modelId="{B37383F6-C11D-482D-B6E8-F07716F27E87}" type="sibTrans" cxnId="{5BB02F36-A74F-484D-A6E3-B1C625FB5DBB}">
      <dgm:prSet/>
      <dgm:spPr/>
      <dgm:t>
        <a:bodyPr/>
        <a:lstStyle/>
        <a:p>
          <a:endParaRPr lang="en-US"/>
        </a:p>
      </dgm:t>
    </dgm:pt>
    <dgm:pt modelId="{106A5006-2DE5-F947-829A-2B6FFB36E788}" type="pres">
      <dgm:prSet presAssocID="{77322107-7F11-42A3-922C-01FCD9880926}" presName="linear" presStyleCnt="0">
        <dgm:presLayoutVars>
          <dgm:animLvl val="lvl"/>
          <dgm:resizeHandles val="exact"/>
        </dgm:presLayoutVars>
      </dgm:prSet>
      <dgm:spPr/>
    </dgm:pt>
    <dgm:pt modelId="{35CC8A8C-D790-EF4A-98B0-2376BC523640}" type="pres">
      <dgm:prSet presAssocID="{8823F317-B9E0-45F5-862A-38E9AAF5D298}" presName="parentText" presStyleLbl="node1" presStyleIdx="0" presStyleCnt="3">
        <dgm:presLayoutVars>
          <dgm:chMax val="0"/>
          <dgm:bulletEnabled val="1"/>
        </dgm:presLayoutVars>
      </dgm:prSet>
      <dgm:spPr/>
    </dgm:pt>
    <dgm:pt modelId="{773F075E-5D94-6944-AA62-09BCF0F63DD0}" type="pres">
      <dgm:prSet presAssocID="{52C485A7-C13D-41CB-A3B4-F95432B41682}" presName="spacer" presStyleCnt="0"/>
      <dgm:spPr/>
    </dgm:pt>
    <dgm:pt modelId="{168974DE-B4E0-9E42-82FF-28F4CBD77CB6}" type="pres">
      <dgm:prSet presAssocID="{2D00918A-ABF8-462E-90EA-C110AAC21CE8}" presName="parentText" presStyleLbl="node1" presStyleIdx="1" presStyleCnt="3">
        <dgm:presLayoutVars>
          <dgm:chMax val="0"/>
          <dgm:bulletEnabled val="1"/>
        </dgm:presLayoutVars>
      </dgm:prSet>
      <dgm:spPr/>
    </dgm:pt>
    <dgm:pt modelId="{F6AA973D-52CE-B94D-91AF-2CF820D7C23D}" type="pres">
      <dgm:prSet presAssocID="{C518675A-47DB-46B2-94AE-D8215A065932}" presName="spacer" presStyleCnt="0"/>
      <dgm:spPr/>
    </dgm:pt>
    <dgm:pt modelId="{99276FED-5912-AF42-B41A-27434FB67E3C}" type="pres">
      <dgm:prSet presAssocID="{66102B29-B26F-40C8-9087-ECA4B3951899}" presName="parentText" presStyleLbl="node1" presStyleIdx="2" presStyleCnt="3">
        <dgm:presLayoutVars>
          <dgm:chMax val="0"/>
          <dgm:bulletEnabled val="1"/>
        </dgm:presLayoutVars>
      </dgm:prSet>
      <dgm:spPr/>
    </dgm:pt>
  </dgm:ptLst>
  <dgm:cxnLst>
    <dgm:cxn modelId="{2BBF8604-C323-4FD0-87E6-BA403F157D8B}" srcId="{77322107-7F11-42A3-922C-01FCD9880926}" destId="{8823F317-B9E0-45F5-862A-38E9AAF5D298}" srcOrd="0" destOrd="0" parTransId="{18E37943-C7C6-43EF-AED6-1C62075BC71A}" sibTransId="{52C485A7-C13D-41CB-A3B4-F95432B41682}"/>
    <dgm:cxn modelId="{BB65FC2F-0166-B641-8F40-7103588569B5}" type="presOf" srcId="{8823F317-B9E0-45F5-862A-38E9AAF5D298}" destId="{35CC8A8C-D790-EF4A-98B0-2376BC523640}" srcOrd="0" destOrd="0" presId="urn:microsoft.com/office/officeart/2005/8/layout/vList2"/>
    <dgm:cxn modelId="{5BB02F36-A74F-484D-A6E3-B1C625FB5DBB}" srcId="{77322107-7F11-42A3-922C-01FCD9880926}" destId="{66102B29-B26F-40C8-9087-ECA4B3951899}" srcOrd="2" destOrd="0" parTransId="{3D1846D5-0EDC-4B28-A5C7-AF2F6218126C}" sibTransId="{B37383F6-C11D-482D-B6E8-F07716F27E87}"/>
    <dgm:cxn modelId="{962D4686-AD71-8445-BE73-CA6044283442}" type="presOf" srcId="{66102B29-B26F-40C8-9087-ECA4B3951899}" destId="{99276FED-5912-AF42-B41A-27434FB67E3C}" srcOrd="0" destOrd="0" presId="urn:microsoft.com/office/officeart/2005/8/layout/vList2"/>
    <dgm:cxn modelId="{EAEBD6A6-1867-4FFF-972B-33E56A05EECC}" srcId="{77322107-7F11-42A3-922C-01FCD9880926}" destId="{2D00918A-ABF8-462E-90EA-C110AAC21CE8}" srcOrd="1" destOrd="0" parTransId="{85F8B96B-3073-42A2-AF2A-C687B2695282}" sibTransId="{C518675A-47DB-46B2-94AE-D8215A065932}"/>
    <dgm:cxn modelId="{D809FBB5-3A33-964C-88F1-C5EE355747B2}" type="presOf" srcId="{2D00918A-ABF8-462E-90EA-C110AAC21CE8}" destId="{168974DE-B4E0-9E42-82FF-28F4CBD77CB6}" srcOrd="0" destOrd="0" presId="urn:microsoft.com/office/officeart/2005/8/layout/vList2"/>
    <dgm:cxn modelId="{D7EF0AF7-A5CC-3147-9610-4D805B59A0FC}" type="presOf" srcId="{77322107-7F11-42A3-922C-01FCD9880926}" destId="{106A5006-2DE5-F947-829A-2B6FFB36E788}" srcOrd="0" destOrd="0" presId="urn:microsoft.com/office/officeart/2005/8/layout/vList2"/>
    <dgm:cxn modelId="{2B68161D-1F4D-EF4F-9DC4-C392D2B33DFC}" type="presParOf" srcId="{106A5006-2DE5-F947-829A-2B6FFB36E788}" destId="{35CC8A8C-D790-EF4A-98B0-2376BC523640}" srcOrd="0" destOrd="0" presId="urn:microsoft.com/office/officeart/2005/8/layout/vList2"/>
    <dgm:cxn modelId="{3B1A44D9-DAD2-6043-9F09-D2DF8EB45472}" type="presParOf" srcId="{106A5006-2DE5-F947-829A-2B6FFB36E788}" destId="{773F075E-5D94-6944-AA62-09BCF0F63DD0}" srcOrd="1" destOrd="0" presId="urn:microsoft.com/office/officeart/2005/8/layout/vList2"/>
    <dgm:cxn modelId="{815D0815-A29A-1546-821E-FC0191C5D56D}" type="presParOf" srcId="{106A5006-2DE5-F947-829A-2B6FFB36E788}" destId="{168974DE-B4E0-9E42-82FF-28F4CBD77CB6}" srcOrd="2" destOrd="0" presId="urn:microsoft.com/office/officeart/2005/8/layout/vList2"/>
    <dgm:cxn modelId="{CDCC7ED5-E3F0-E244-807A-F0EBC11BF78F}" type="presParOf" srcId="{106A5006-2DE5-F947-829A-2B6FFB36E788}" destId="{F6AA973D-52CE-B94D-91AF-2CF820D7C23D}" srcOrd="3" destOrd="0" presId="urn:microsoft.com/office/officeart/2005/8/layout/vList2"/>
    <dgm:cxn modelId="{550A11EB-C014-DE4F-94D3-BD0DF9D4093A}" type="presParOf" srcId="{106A5006-2DE5-F947-829A-2B6FFB36E788}" destId="{99276FED-5912-AF42-B41A-27434FB67E3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D4379A-2C3A-4E79-AA85-EB714842E843}" type="doc">
      <dgm:prSet loTypeId="urn:microsoft.com/office/officeart/2005/8/layout/cycle1" loCatId="cycle" qsTypeId="urn:microsoft.com/office/officeart/2005/8/quickstyle/simple4" qsCatId="simple" csTypeId="urn:microsoft.com/office/officeart/2005/8/colors/colorful1" csCatId="colorful"/>
      <dgm:spPr/>
      <dgm:t>
        <a:bodyPr/>
        <a:lstStyle/>
        <a:p>
          <a:endParaRPr lang="en-US"/>
        </a:p>
      </dgm:t>
    </dgm:pt>
    <dgm:pt modelId="{38A48FDF-C79F-4305-BD6D-5C61066D0E0D}">
      <dgm:prSet/>
      <dgm:spPr/>
      <dgm:t>
        <a:bodyPr/>
        <a:lstStyle/>
        <a:p>
          <a:r>
            <a:rPr lang="en-US" b="1"/>
            <a:t>"THEN YOUR BARNS WILL BE FILLED WITH PLENTY, AND YOUR VATS WILL BE BURSTING WITH WINE."10</a:t>
          </a:r>
          <a:endParaRPr lang="en-US"/>
        </a:p>
      </dgm:t>
    </dgm:pt>
    <dgm:pt modelId="{A085EBD5-FE32-4E3A-BC63-7CC006AD776B}" type="parTrans" cxnId="{D45D20AA-40ED-44CE-AA0A-1A885A21B01A}">
      <dgm:prSet/>
      <dgm:spPr/>
      <dgm:t>
        <a:bodyPr/>
        <a:lstStyle/>
        <a:p>
          <a:endParaRPr lang="en-US"/>
        </a:p>
      </dgm:t>
    </dgm:pt>
    <dgm:pt modelId="{03BE97F8-3DDD-4426-BB5A-A786304EBD67}" type="sibTrans" cxnId="{D45D20AA-40ED-44CE-AA0A-1A885A21B01A}">
      <dgm:prSet/>
      <dgm:spPr/>
      <dgm:t>
        <a:bodyPr/>
        <a:lstStyle/>
        <a:p>
          <a:endParaRPr lang="en-US"/>
        </a:p>
      </dgm:t>
    </dgm:pt>
    <dgm:pt modelId="{3572C5C4-5881-40A6-98E4-B456F679A06A}">
      <dgm:prSet/>
      <dgm:spPr/>
      <dgm:t>
        <a:bodyPr/>
        <a:lstStyle/>
        <a:p>
          <a:r>
            <a:rPr lang="en-US" b="1"/>
            <a:t>“这样，你的仓房必充满有余，你的酒榨有新酒盈溢。”十节</a:t>
          </a:r>
          <a:endParaRPr lang="en-US"/>
        </a:p>
      </dgm:t>
    </dgm:pt>
    <dgm:pt modelId="{C3508767-5492-4E39-A55C-1AA876EF6418}" type="parTrans" cxnId="{21A2A3D8-F0A9-4D11-967D-232F387F792E}">
      <dgm:prSet/>
      <dgm:spPr/>
      <dgm:t>
        <a:bodyPr/>
        <a:lstStyle/>
        <a:p>
          <a:endParaRPr lang="en-US"/>
        </a:p>
      </dgm:t>
    </dgm:pt>
    <dgm:pt modelId="{8F38763E-DD98-435C-B5BD-D8E782FE560D}" type="sibTrans" cxnId="{21A2A3D8-F0A9-4D11-967D-232F387F792E}">
      <dgm:prSet/>
      <dgm:spPr/>
      <dgm:t>
        <a:bodyPr/>
        <a:lstStyle/>
        <a:p>
          <a:endParaRPr lang="en-US"/>
        </a:p>
      </dgm:t>
    </dgm:pt>
    <dgm:pt modelId="{FA8A8EDB-36C4-F64D-BD5F-532E9D3C23BD}" type="pres">
      <dgm:prSet presAssocID="{9CD4379A-2C3A-4E79-AA85-EB714842E843}" presName="cycle" presStyleCnt="0">
        <dgm:presLayoutVars>
          <dgm:dir/>
          <dgm:resizeHandles val="exact"/>
        </dgm:presLayoutVars>
      </dgm:prSet>
      <dgm:spPr/>
    </dgm:pt>
    <dgm:pt modelId="{7BC75C49-9B66-6945-A511-5DCCD7AB58A4}" type="pres">
      <dgm:prSet presAssocID="{38A48FDF-C79F-4305-BD6D-5C61066D0E0D}" presName="dummy" presStyleCnt="0"/>
      <dgm:spPr/>
    </dgm:pt>
    <dgm:pt modelId="{11412D50-FFD6-9B48-B0D3-D08E1553A483}" type="pres">
      <dgm:prSet presAssocID="{38A48FDF-C79F-4305-BD6D-5C61066D0E0D}" presName="node" presStyleLbl="revTx" presStyleIdx="0" presStyleCnt="2">
        <dgm:presLayoutVars>
          <dgm:bulletEnabled val="1"/>
        </dgm:presLayoutVars>
      </dgm:prSet>
      <dgm:spPr/>
    </dgm:pt>
    <dgm:pt modelId="{C68CD8CB-745A-9246-8E75-EEC54C0E087F}" type="pres">
      <dgm:prSet presAssocID="{03BE97F8-3DDD-4426-BB5A-A786304EBD67}" presName="sibTrans" presStyleLbl="node1" presStyleIdx="0" presStyleCnt="2"/>
      <dgm:spPr/>
    </dgm:pt>
    <dgm:pt modelId="{C0EE0508-5DBD-7045-B8B1-4A099D578CE1}" type="pres">
      <dgm:prSet presAssocID="{3572C5C4-5881-40A6-98E4-B456F679A06A}" presName="dummy" presStyleCnt="0"/>
      <dgm:spPr/>
    </dgm:pt>
    <dgm:pt modelId="{F7DFD529-2A2E-3C45-8A3D-19A65776428B}" type="pres">
      <dgm:prSet presAssocID="{3572C5C4-5881-40A6-98E4-B456F679A06A}" presName="node" presStyleLbl="revTx" presStyleIdx="1" presStyleCnt="2">
        <dgm:presLayoutVars>
          <dgm:bulletEnabled val="1"/>
        </dgm:presLayoutVars>
      </dgm:prSet>
      <dgm:spPr/>
    </dgm:pt>
    <dgm:pt modelId="{F740DCE2-5607-664C-8F91-62EEC4A90608}" type="pres">
      <dgm:prSet presAssocID="{8F38763E-DD98-435C-B5BD-D8E782FE560D}" presName="sibTrans" presStyleLbl="node1" presStyleIdx="1" presStyleCnt="2"/>
      <dgm:spPr/>
    </dgm:pt>
  </dgm:ptLst>
  <dgm:cxnLst>
    <dgm:cxn modelId="{C4AC5B01-74A7-8445-BEDC-606EC4CC0492}" type="presOf" srcId="{8F38763E-DD98-435C-B5BD-D8E782FE560D}" destId="{F740DCE2-5607-664C-8F91-62EEC4A90608}" srcOrd="0" destOrd="0" presId="urn:microsoft.com/office/officeart/2005/8/layout/cycle1"/>
    <dgm:cxn modelId="{101F3807-876E-9345-8E71-020989CC412F}" type="presOf" srcId="{9CD4379A-2C3A-4E79-AA85-EB714842E843}" destId="{FA8A8EDB-36C4-F64D-BD5F-532E9D3C23BD}" srcOrd="0" destOrd="0" presId="urn:microsoft.com/office/officeart/2005/8/layout/cycle1"/>
    <dgm:cxn modelId="{2DC2AA4E-7C64-3647-BF13-AB733E9FCA3D}" type="presOf" srcId="{3572C5C4-5881-40A6-98E4-B456F679A06A}" destId="{F7DFD529-2A2E-3C45-8A3D-19A65776428B}" srcOrd="0" destOrd="0" presId="urn:microsoft.com/office/officeart/2005/8/layout/cycle1"/>
    <dgm:cxn modelId="{4B7D2B6A-B148-DD4A-B00E-E591AF174E41}" type="presOf" srcId="{38A48FDF-C79F-4305-BD6D-5C61066D0E0D}" destId="{11412D50-FFD6-9B48-B0D3-D08E1553A483}" srcOrd="0" destOrd="0" presId="urn:microsoft.com/office/officeart/2005/8/layout/cycle1"/>
    <dgm:cxn modelId="{D45D20AA-40ED-44CE-AA0A-1A885A21B01A}" srcId="{9CD4379A-2C3A-4E79-AA85-EB714842E843}" destId="{38A48FDF-C79F-4305-BD6D-5C61066D0E0D}" srcOrd="0" destOrd="0" parTransId="{A085EBD5-FE32-4E3A-BC63-7CC006AD776B}" sibTransId="{03BE97F8-3DDD-4426-BB5A-A786304EBD67}"/>
    <dgm:cxn modelId="{21A2A3D8-F0A9-4D11-967D-232F387F792E}" srcId="{9CD4379A-2C3A-4E79-AA85-EB714842E843}" destId="{3572C5C4-5881-40A6-98E4-B456F679A06A}" srcOrd="1" destOrd="0" parTransId="{C3508767-5492-4E39-A55C-1AA876EF6418}" sibTransId="{8F38763E-DD98-435C-B5BD-D8E782FE560D}"/>
    <dgm:cxn modelId="{7D0E7BE7-4C47-2C4A-BC66-E5B9B6448E82}" type="presOf" srcId="{03BE97F8-3DDD-4426-BB5A-A786304EBD67}" destId="{C68CD8CB-745A-9246-8E75-EEC54C0E087F}" srcOrd="0" destOrd="0" presId="urn:microsoft.com/office/officeart/2005/8/layout/cycle1"/>
    <dgm:cxn modelId="{5EF53129-4A0B-9845-8EA1-4D9DA9197078}" type="presParOf" srcId="{FA8A8EDB-36C4-F64D-BD5F-532E9D3C23BD}" destId="{7BC75C49-9B66-6945-A511-5DCCD7AB58A4}" srcOrd="0" destOrd="0" presId="urn:microsoft.com/office/officeart/2005/8/layout/cycle1"/>
    <dgm:cxn modelId="{CF8CE644-8B83-524A-8CAC-65BD5A4AA0C8}" type="presParOf" srcId="{FA8A8EDB-36C4-F64D-BD5F-532E9D3C23BD}" destId="{11412D50-FFD6-9B48-B0D3-D08E1553A483}" srcOrd="1" destOrd="0" presId="urn:microsoft.com/office/officeart/2005/8/layout/cycle1"/>
    <dgm:cxn modelId="{2EA66112-647B-C846-A65F-35D5FA1760C8}" type="presParOf" srcId="{FA8A8EDB-36C4-F64D-BD5F-532E9D3C23BD}" destId="{C68CD8CB-745A-9246-8E75-EEC54C0E087F}" srcOrd="2" destOrd="0" presId="urn:microsoft.com/office/officeart/2005/8/layout/cycle1"/>
    <dgm:cxn modelId="{327AAE54-B77F-0C41-AD76-89938017D3DA}" type="presParOf" srcId="{FA8A8EDB-36C4-F64D-BD5F-532E9D3C23BD}" destId="{C0EE0508-5DBD-7045-B8B1-4A099D578CE1}" srcOrd="3" destOrd="0" presId="urn:microsoft.com/office/officeart/2005/8/layout/cycle1"/>
    <dgm:cxn modelId="{468A86AF-F096-504D-99AA-0299B94D0FDA}" type="presParOf" srcId="{FA8A8EDB-36C4-F64D-BD5F-532E9D3C23BD}" destId="{F7DFD529-2A2E-3C45-8A3D-19A65776428B}" srcOrd="4" destOrd="0" presId="urn:microsoft.com/office/officeart/2005/8/layout/cycle1"/>
    <dgm:cxn modelId="{C783F339-4984-0245-A89E-4A8A65989E80}" type="presParOf" srcId="{FA8A8EDB-36C4-F64D-BD5F-532E9D3C23BD}" destId="{F740DCE2-5607-664C-8F91-62EEC4A90608}" srcOrd="5"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C8A8C-D790-EF4A-98B0-2376BC523640}">
      <dsp:nvSpPr>
        <dsp:cNvPr id="0" name=""/>
        <dsp:cNvSpPr/>
      </dsp:nvSpPr>
      <dsp:spPr>
        <a:xfrm>
          <a:off x="0" y="280636"/>
          <a:ext cx="5741533" cy="148473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a:t>
          </a:r>
          <a:r>
            <a:rPr lang="en-US" sz="2700" b="1" i="1" u="sng" kern="1200"/>
            <a:t>HONOR</a:t>
          </a:r>
          <a:r>
            <a:rPr lang="en-US" sz="2700" b="1" kern="1200"/>
            <a:t> THE LORD WITH YOUR WEALTH AND WITH THE FIRSTFRUITS OF ALL YOUR PRODUCE." 9</a:t>
          </a:r>
          <a:endParaRPr lang="en-US" sz="2700" kern="1200"/>
        </a:p>
      </dsp:txBody>
      <dsp:txXfrm>
        <a:off x="72479" y="353115"/>
        <a:ext cx="5596575" cy="1339772"/>
      </dsp:txXfrm>
    </dsp:sp>
    <dsp:sp modelId="{168974DE-B4E0-9E42-82FF-28F4CBD77CB6}">
      <dsp:nvSpPr>
        <dsp:cNvPr id="0" name=""/>
        <dsp:cNvSpPr/>
      </dsp:nvSpPr>
      <dsp:spPr>
        <a:xfrm>
          <a:off x="0" y="1843126"/>
          <a:ext cx="5741533" cy="1484730"/>
        </a:xfrm>
        <a:prstGeom prst="roundRect">
          <a:avLst/>
        </a:prstGeom>
        <a:solidFill>
          <a:schemeClr val="accent2">
            <a:hueOff val="-1555074"/>
            <a:satOff val="-8227"/>
            <a:lumOff val="-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“你要以财物和一切初熟的土产</a:t>
          </a:r>
          <a:r>
            <a:rPr lang="en-US" sz="2700" b="1" i="1" u="sng" kern="1200"/>
            <a:t>尊荣耶和华</a:t>
          </a:r>
          <a:r>
            <a:rPr lang="en-US" sz="2700" b="1" kern="1200"/>
            <a:t>。”</a:t>
          </a:r>
          <a:endParaRPr lang="en-US" sz="2700" kern="1200"/>
        </a:p>
      </dsp:txBody>
      <dsp:txXfrm>
        <a:off x="72479" y="1915605"/>
        <a:ext cx="5596575" cy="1339772"/>
      </dsp:txXfrm>
    </dsp:sp>
    <dsp:sp modelId="{99276FED-5912-AF42-B41A-27434FB67E3C}">
      <dsp:nvSpPr>
        <dsp:cNvPr id="0" name=""/>
        <dsp:cNvSpPr/>
      </dsp:nvSpPr>
      <dsp:spPr>
        <a:xfrm>
          <a:off x="0" y="3405616"/>
          <a:ext cx="5741533" cy="1484730"/>
        </a:xfrm>
        <a:prstGeom prst="roundRect">
          <a:avLst/>
        </a:prstGeom>
        <a:solidFill>
          <a:schemeClr val="accent2">
            <a:hueOff val="-3110148"/>
            <a:satOff val="-16453"/>
            <a:lumOff val="-627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Illustration: Can you afford to give? Can you afford not to give? GIVING IS AN ACT OF WORSHIP</a:t>
          </a:r>
          <a:endParaRPr lang="en-US" sz="2700" kern="1200"/>
        </a:p>
      </dsp:txBody>
      <dsp:txXfrm>
        <a:off x="72479" y="3478095"/>
        <a:ext cx="5596575" cy="13397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412D50-FFD6-9B48-B0D3-D08E1553A483}">
      <dsp:nvSpPr>
        <dsp:cNvPr id="0" name=""/>
        <dsp:cNvSpPr/>
      </dsp:nvSpPr>
      <dsp:spPr>
        <a:xfrm>
          <a:off x="4016120" y="1237196"/>
          <a:ext cx="2345789" cy="2345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b="1" kern="1200"/>
            <a:t>"THEN YOUR BARNS WILL BE FILLED WITH PLENTY, AND YOUR VATS WILL BE BURSTING WITH WINE."10</a:t>
          </a:r>
          <a:endParaRPr lang="en-US" sz="2300" kern="1200"/>
        </a:p>
      </dsp:txBody>
      <dsp:txXfrm>
        <a:off x="4016120" y="1237196"/>
        <a:ext cx="2345789" cy="2345789"/>
      </dsp:txXfrm>
    </dsp:sp>
    <dsp:sp modelId="{C68CD8CB-745A-9246-8E75-EEC54C0E087F}">
      <dsp:nvSpPr>
        <dsp:cNvPr id="0" name=""/>
        <dsp:cNvSpPr/>
      </dsp:nvSpPr>
      <dsp:spPr>
        <a:xfrm>
          <a:off x="860635" y="-1872"/>
          <a:ext cx="4823927" cy="4823927"/>
        </a:xfrm>
        <a:prstGeom prst="circularArrow">
          <a:avLst>
            <a:gd name="adj1" fmla="val 9482"/>
            <a:gd name="adj2" fmla="val 684928"/>
            <a:gd name="adj3" fmla="val 7850908"/>
            <a:gd name="adj4" fmla="val 2264164"/>
            <a:gd name="adj5" fmla="val 11063"/>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7DFD529-2A2E-3C45-8A3D-19A65776428B}">
      <dsp:nvSpPr>
        <dsp:cNvPr id="0" name=""/>
        <dsp:cNvSpPr/>
      </dsp:nvSpPr>
      <dsp:spPr>
        <a:xfrm>
          <a:off x="183289" y="1237196"/>
          <a:ext cx="2345789" cy="2345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b="1" kern="1200"/>
            <a:t>“这样，你的仓房必充满有余，你的酒榨有新酒盈溢。”十节</a:t>
          </a:r>
          <a:endParaRPr lang="en-US" sz="2300" kern="1200"/>
        </a:p>
      </dsp:txBody>
      <dsp:txXfrm>
        <a:off x="183289" y="1237196"/>
        <a:ext cx="2345789" cy="2345789"/>
      </dsp:txXfrm>
    </dsp:sp>
    <dsp:sp modelId="{F740DCE2-5607-664C-8F91-62EEC4A90608}">
      <dsp:nvSpPr>
        <dsp:cNvPr id="0" name=""/>
        <dsp:cNvSpPr/>
      </dsp:nvSpPr>
      <dsp:spPr>
        <a:xfrm>
          <a:off x="860635" y="-1872"/>
          <a:ext cx="4823927" cy="4823927"/>
        </a:xfrm>
        <a:prstGeom prst="circularArrow">
          <a:avLst>
            <a:gd name="adj1" fmla="val 9482"/>
            <a:gd name="adj2" fmla="val 684928"/>
            <a:gd name="adj3" fmla="val 18650908"/>
            <a:gd name="adj4" fmla="val 13064164"/>
            <a:gd name="adj5" fmla="val 11063"/>
          </a:avLst>
        </a:prstGeom>
        <a:gradFill rotWithShape="0">
          <a:gsLst>
            <a:gs pos="0">
              <a:schemeClr val="accent3">
                <a:hueOff val="0"/>
                <a:satOff val="0"/>
                <a:lumOff val="0"/>
                <a:alphaOff val="0"/>
                <a:tint val="98000"/>
                <a:lumMod val="100000"/>
              </a:schemeClr>
            </a:gs>
            <a:gs pos="100000">
              <a:schemeClr val="accent3">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261549-F6B7-ED47-950F-69D744F711E0}" type="datetimeFigureOut">
              <a:rPr lang="en-US" smtClean="0"/>
              <a:t>1/23/20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916CBC-09EF-3345-8F80-510361DFD0ED}" type="slidenum">
              <a:rPr lang="en-US" smtClean="0"/>
              <a:t>‹#›</a:t>
            </a:fld>
            <a:endParaRPr lang="en-US"/>
          </a:p>
        </p:txBody>
      </p:sp>
    </p:spTree>
    <p:extLst>
      <p:ext uri="{BB962C8B-B14F-4D97-AF65-F5344CB8AC3E}">
        <p14:creationId xmlns:p14="http://schemas.microsoft.com/office/powerpoint/2010/main" val="1099265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ans" dirty="0"/>
              <a:t>The Landfill Orchestra formed because of a couple's love to give their best to their country. Over 40,000 lived in the landfill in Paraguay. These children would have been poor and lost for the rest of their lives, but because of the hardworking couple, they gave their best, now give hope and future </a:t>
            </a:r>
            <a:r>
              <a:rPr lang="en-US" altLang="zh-Hans"/>
              <a:t>to these children!</a:t>
            </a:r>
            <a:endParaRPr lang="en-US"/>
          </a:p>
        </p:txBody>
      </p:sp>
      <p:sp>
        <p:nvSpPr>
          <p:cNvPr id="4" name="Slide Number Placeholder 3"/>
          <p:cNvSpPr>
            <a:spLocks noGrp="1"/>
          </p:cNvSpPr>
          <p:nvPr>
            <p:ph type="sldNum" sz="quarter" idx="10"/>
          </p:nvPr>
        </p:nvSpPr>
        <p:spPr/>
        <p:txBody>
          <a:bodyPr/>
          <a:lstStyle/>
          <a:p>
            <a:fld id="{DC916CBC-09EF-3345-8F80-510361DFD0ED}" type="slidenum">
              <a:rPr lang="en-US" smtClean="0"/>
              <a:t>8</a:t>
            </a:fld>
            <a:endParaRPr lang="en-US"/>
          </a:p>
        </p:txBody>
      </p:sp>
    </p:spTree>
    <p:extLst>
      <p:ext uri="{BB962C8B-B14F-4D97-AF65-F5344CB8AC3E}">
        <p14:creationId xmlns:p14="http://schemas.microsoft.com/office/powerpoint/2010/main" val="4909826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1/23/20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1/23/20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8BE6B-2C4D-0848-B5F7-7AD6A21135E8}"/>
              </a:ext>
            </a:extLst>
          </p:cNvPr>
          <p:cNvSpPr>
            <a:spLocks noGrp="1"/>
          </p:cNvSpPr>
          <p:nvPr>
            <p:ph type="ctrTitle"/>
          </p:nvPr>
        </p:nvSpPr>
        <p:spPr>
          <a:xfrm>
            <a:off x="0" y="86497"/>
            <a:ext cx="12192000" cy="4299234"/>
          </a:xfrm>
        </p:spPr>
        <p:txBody>
          <a:bodyPr>
            <a:normAutofit/>
          </a:bodyPr>
          <a:lstStyle/>
          <a:p>
            <a:pPr algn="ctr"/>
            <a:r>
              <a:rPr lang="en-US" sz="8000" b="1" dirty="0"/>
              <a:t>BUILD OUR CHURCH: 2</a:t>
            </a:r>
            <a:br>
              <a:rPr lang="en-US" sz="8000" b="1" dirty="0"/>
            </a:br>
            <a:r>
              <a:rPr lang="en-US" sz="8000" b="1" dirty="0"/>
              <a:t>GIVE THE BEST TO GOD</a:t>
            </a:r>
            <a:br>
              <a:rPr lang="en-US" sz="8000" b="1" dirty="0"/>
            </a:br>
            <a:r>
              <a:rPr lang="zh-Hans" altLang="en-US" sz="9600" b="1" dirty="0"/>
              <a:t>将你最好的献给主</a:t>
            </a:r>
            <a:endParaRPr lang="en-US" sz="9600" b="1" dirty="0"/>
          </a:p>
        </p:txBody>
      </p:sp>
      <p:sp>
        <p:nvSpPr>
          <p:cNvPr id="3" name="Subtitle 2">
            <a:extLst>
              <a:ext uri="{FF2B5EF4-FFF2-40B4-BE49-F238E27FC236}">
                <a16:creationId xmlns:a16="http://schemas.microsoft.com/office/drawing/2014/main" id="{39DFF810-080E-844D-BA2C-A5E89BF73360}"/>
              </a:ext>
            </a:extLst>
          </p:cNvPr>
          <p:cNvSpPr>
            <a:spLocks noGrp="1"/>
          </p:cNvSpPr>
          <p:nvPr>
            <p:ph type="subTitle" idx="1"/>
          </p:nvPr>
        </p:nvSpPr>
        <p:spPr>
          <a:xfrm>
            <a:off x="0" y="4287795"/>
            <a:ext cx="12192000" cy="2570205"/>
          </a:xfrm>
        </p:spPr>
        <p:txBody>
          <a:bodyPr>
            <a:normAutofit/>
          </a:bodyPr>
          <a:lstStyle/>
          <a:p>
            <a:pPr algn="ctr"/>
            <a:r>
              <a:rPr lang="en-US" sz="7200" b="1" dirty="0"/>
              <a:t>PROVERBS 3:5-10</a:t>
            </a:r>
          </a:p>
          <a:p>
            <a:pPr algn="ctr"/>
            <a:r>
              <a:rPr lang="zh-Hans" altLang="en-US" sz="7200" b="1" dirty="0"/>
              <a:t>箴言三章五到十节</a:t>
            </a:r>
            <a:endParaRPr lang="en-US" sz="7200" b="1" dirty="0"/>
          </a:p>
        </p:txBody>
      </p:sp>
    </p:spTree>
    <p:extLst>
      <p:ext uri="{BB962C8B-B14F-4D97-AF65-F5344CB8AC3E}">
        <p14:creationId xmlns:p14="http://schemas.microsoft.com/office/powerpoint/2010/main" val="761627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09B54-9A30-9C47-BD87-5C9EF8489D26}"/>
              </a:ext>
            </a:extLst>
          </p:cNvPr>
          <p:cNvSpPr>
            <a:spLocks noGrp="1"/>
          </p:cNvSpPr>
          <p:nvPr>
            <p:ph type="title"/>
          </p:nvPr>
        </p:nvSpPr>
        <p:spPr>
          <a:xfrm>
            <a:off x="0" y="0"/>
            <a:ext cx="12191999" cy="2142067"/>
          </a:xfrm>
        </p:spPr>
        <p:txBody>
          <a:bodyPr>
            <a:normAutofit/>
          </a:bodyPr>
          <a:lstStyle/>
          <a:p>
            <a:pPr algn="ctr"/>
            <a:r>
              <a:rPr lang="en-US" sz="6000" b="1" dirty="0"/>
              <a:t>HOW TO GIVE YOUR BEST?</a:t>
            </a:r>
            <a:br>
              <a:rPr lang="en-US" sz="6000" b="1" dirty="0"/>
            </a:br>
            <a:r>
              <a:rPr lang="zh-Hans" altLang="en-US" sz="6000" b="1" dirty="0"/>
              <a:t>如何把最好的献给主？</a:t>
            </a:r>
            <a:endParaRPr lang="en-US" sz="6000" b="1" dirty="0"/>
          </a:p>
        </p:txBody>
      </p:sp>
      <p:sp>
        <p:nvSpPr>
          <p:cNvPr id="3" name="Content Placeholder 2">
            <a:extLst>
              <a:ext uri="{FF2B5EF4-FFF2-40B4-BE49-F238E27FC236}">
                <a16:creationId xmlns:a16="http://schemas.microsoft.com/office/drawing/2014/main" id="{87E930D7-EA04-594D-80ED-0F281447C910}"/>
              </a:ext>
            </a:extLst>
          </p:cNvPr>
          <p:cNvSpPr>
            <a:spLocks noGrp="1"/>
          </p:cNvSpPr>
          <p:nvPr>
            <p:ph idx="1"/>
          </p:nvPr>
        </p:nvSpPr>
        <p:spPr>
          <a:xfrm>
            <a:off x="1" y="2142067"/>
            <a:ext cx="12191998" cy="4715933"/>
          </a:xfrm>
        </p:spPr>
        <p:txBody>
          <a:bodyPr>
            <a:normAutofit/>
          </a:bodyPr>
          <a:lstStyle/>
          <a:p>
            <a:r>
              <a:rPr lang="en-US" sz="4400" b="1" dirty="0"/>
              <a:t>"TRUST IN THE LORD WITH ALL YOUR HEART, AND DO NOT LEAN ON YOUR OWN UNDERSTANDING"5</a:t>
            </a:r>
          </a:p>
          <a:p>
            <a:pPr marL="0" indent="0">
              <a:buNone/>
            </a:pPr>
            <a:r>
              <a:rPr lang="zh-Hans" altLang="en-US" sz="4400" b="1" dirty="0"/>
              <a:t>“你要专心仰赖耶和华，不可依靠自己的聪明。”</a:t>
            </a:r>
            <a:endParaRPr lang="en-US" altLang="zh-Hans" sz="4400" b="1" dirty="0"/>
          </a:p>
          <a:p>
            <a:pPr marL="0" indent="0">
              <a:buNone/>
            </a:pPr>
            <a:r>
              <a:rPr lang="en-US" sz="4400" b="1" dirty="0"/>
              <a:t>1. Trust</a:t>
            </a:r>
            <a:r>
              <a:rPr lang="zh-Hans" altLang="en-US" sz="4400" b="1" dirty="0"/>
              <a:t>信靠神</a:t>
            </a:r>
            <a:endParaRPr lang="en-US" sz="4400" b="1" dirty="0"/>
          </a:p>
          <a:p>
            <a:pPr marL="0" indent="0">
              <a:buNone/>
            </a:pPr>
            <a:r>
              <a:rPr lang="en-US" sz="4400" b="1" dirty="0"/>
              <a:t>2. Not on Your Own Understanding</a:t>
            </a:r>
            <a:r>
              <a:rPr lang="zh-Hans" altLang="en-US" sz="4400" b="1" dirty="0"/>
              <a:t>不靠自己</a:t>
            </a:r>
            <a:endParaRPr lang="en-US" sz="4400" b="1" dirty="0"/>
          </a:p>
          <a:p>
            <a:pPr marL="0" indent="0">
              <a:buNone/>
            </a:pPr>
            <a:r>
              <a:rPr lang="en-US" sz="4400" b="1" dirty="0"/>
              <a:t>Illustration: </a:t>
            </a:r>
            <a:r>
              <a:rPr lang="en-US" altLang="zh-Hans" sz="4400" b="1" dirty="0"/>
              <a:t>Boy</a:t>
            </a:r>
            <a:r>
              <a:rPr lang="zh-Hans" altLang="en-US" sz="4400" b="1" dirty="0"/>
              <a:t> </a:t>
            </a:r>
            <a:r>
              <a:rPr lang="en-US" altLang="zh-Hans" sz="4400" b="1" dirty="0"/>
              <a:t>trusted</a:t>
            </a:r>
            <a:r>
              <a:rPr lang="zh-Hans" altLang="en-US" sz="4400" b="1" dirty="0"/>
              <a:t> </a:t>
            </a:r>
            <a:r>
              <a:rPr lang="en-US" altLang="zh-Hans" sz="4400" b="1" dirty="0"/>
              <a:t>his</a:t>
            </a:r>
            <a:r>
              <a:rPr lang="zh-Hans" altLang="en-US" sz="4400" b="1" dirty="0"/>
              <a:t> </a:t>
            </a:r>
            <a:r>
              <a:rPr lang="en-US" altLang="zh-Hans" sz="4400" b="1" dirty="0"/>
              <a:t>father</a:t>
            </a:r>
            <a:endParaRPr lang="en-US" sz="4400" b="1" dirty="0"/>
          </a:p>
        </p:txBody>
      </p:sp>
    </p:spTree>
    <p:extLst>
      <p:ext uri="{BB962C8B-B14F-4D97-AF65-F5344CB8AC3E}">
        <p14:creationId xmlns:p14="http://schemas.microsoft.com/office/powerpoint/2010/main" val="1318760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09B54-9A30-9C47-BD87-5C9EF8489D26}"/>
              </a:ext>
            </a:extLst>
          </p:cNvPr>
          <p:cNvSpPr>
            <a:spLocks noGrp="1"/>
          </p:cNvSpPr>
          <p:nvPr>
            <p:ph type="title"/>
          </p:nvPr>
        </p:nvSpPr>
        <p:spPr>
          <a:xfrm>
            <a:off x="0" y="0"/>
            <a:ext cx="12191999" cy="2142067"/>
          </a:xfrm>
        </p:spPr>
        <p:txBody>
          <a:bodyPr>
            <a:normAutofit/>
          </a:bodyPr>
          <a:lstStyle/>
          <a:p>
            <a:pPr algn="ctr"/>
            <a:r>
              <a:rPr lang="en-US" sz="6000" b="1" dirty="0"/>
              <a:t>HOW TO GIVE YOUR BEST?</a:t>
            </a:r>
            <a:br>
              <a:rPr lang="en-US" sz="6000" b="1" dirty="0"/>
            </a:br>
            <a:r>
              <a:rPr lang="zh-Hans" altLang="en-US" sz="6000" b="1" dirty="0"/>
              <a:t>如何把最好的献给主？</a:t>
            </a:r>
            <a:endParaRPr lang="en-US" sz="6000" b="1" dirty="0"/>
          </a:p>
        </p:txBody>
      </p:sp>
      <p:sp>
        <p:nvSpPr>
          <p:cNvPr id="3" name="Content Placeholder 2">
            <a:extLst>
              <a:ext uri="{FF2B5EF4-FFF2-40B4-BE49-F238E27FC236}">
                <a16:creationId xmlns:a16="http://schemas.microsoft.com/office/drawing/2014/main" id="{87E930D7-EA04-594D-80ED-0F281447C910}"/>
              </a:ext>
            </a:extLst>
          </p:cNvPr>
          <p:cNvSpPr>
            <a:spLocks noGrp="1"/>
          </p:cNvSpPr>
          <p:nvPr>
            <p:ph idx="1"/>
          </p:nvPr>
        </p:nvSpPr>
        <p:spPr>
          <a:xfrm>
            <a:off x="1" y="2142067"/>
            <a:ext cx="12191998" cy="4715933"/>
          </a:xfrm>
        </p:spPr>
        <p:txBody>
          <a:bodyPr>
            <a:normAutofit/>
          </a:bodyPr>
          <a:lstStyle/>
          <a:p>
            <a:r>
              <a:rPr lang="en-US" sz="4400" b="1" dirty="0"/>
              <a:t>"IN ALL YOUR WAYS ACKNOWLEDGE HIM, AND HE WILL MAKE STRAIGHT YOUR PATHS." 6</a:t>
            </a:r>
          </a:p>
          <a:p>
            <a:pPr marL="0" indent="0">
              <a:buNone/>
            </a:pPr>
            <a:r>
              <a:rPr lang="zh-Hans" altLang="en-US" sz="4400" b="1" dirty="0"/>
              <a:t>“在你一切所行的事上，都要认定他，他必指引你的路。”六节</a:t>
            </a:r>
            <a:endParaRPr lang="en-US" altLang="zh-Hans" sz="4400" b="1" dirty="0"/>
          </a:p>
          <a:p>
            <a:pPr marL="0" indent="0">
              <a:buNone/>
            </a:pPr>
            <a:r>
              <a:rPr lang="en-US" altLang="zh-Hans" sz="4400" b="1" dirty="0"/>
              <a:t>Illustration:</a:t>
            </a:r>
            <a:r>
              <a:rPr lang="zh-Hans" altLang="en-US" sz="4400" b="1" dirty="0"/>
              <a:t> </a:t>
            </a:r>
            <a:r>
              <a:rPr lang="en-US" altLang="zh-Hans" sz="4400" b="1" dirty="0"/>
              <a:t>What</a:t>
            </a:r>
            <a:r>
              <a:rPr lang="zh-Hans" altLang="en-US" sz="4400" b="1" dirty="0"/>
              <a:t> </a:t>
            </a:r>
            <a:r>
              <a:rPr lang="en-US" altLang="zh-Hans" sz="4400" b="1" dirty="0" err="1"/>
              <a:t>Barna</a:t>
            </a:r>
            <a:r>
              <a:rPr lang="zh-Hans" altLang="en-US" sz="4400" b="1" dirty="0"/>
              <a:t> </a:t>
            </a:r>
            <a:r>
              <a:rPr lang="en-US" altLang="zh-Hans" sz="4400" b="1" dirty="0"/>
              <a:t>Found</a:t>
            </a:r>
            <a:r>
              <a:rPr lang="zh-Hans" altLang="en-US" sz="4400" b="1" dirty="0"/>
              <a:t> </a:t>
            </a:r>
            <a:r>
              <a:rPr lang="en-US" altLang="zh-Hans" sz="4400" b="1" dirty="0"/>
              <a:t>about</a:t>
            </a:r>
            <a:r>
              <a:rPr lang="zh-Hans" altLang="en-US" sz="4400" b="1" dirty="0"/>
              <a:t> </a:t>
            </a:r>
            <a:r>
              <a:rPr lang="en-US" altLang="zh-Hans" sz="4400" b="1" dirty="0"/>
              <a:t>Christians</a:t>
            </a:r>
            <a:endParaRPr lang="en-US" sz="4400" b="1" dirty="0"/>
          </a:p>
        </p:txBody>
      </p:sp>
    </p:spTree>
    <p:extLst>
      <p:ext uri="{BB962C8B-B14F-4D97-AF65-F5344CB8AC3E}">
        <p14:creationId xmlns:p14="http://schemas.microsoft.com/office/powerpoint/2010/main" val="268396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09B54-9A30-9C47-BD87-5C9EF8489D26}"/>
              </a:ext>
            </a:extLst>
          </p:cNvPr>
          <p:cNvSpPr>
            <a:spLocks noGrp="1"/>
          </p:cNvSpPr>
          <p:nvPr>
            <p:ph type="title"/>
          </p:nvPr>
        </p:nvSpPr>
        <p:spPr>
          <a:xfrm>
            <a:off x="0" y="0"/>
            <a:ext cx="12191999" cy="2142067"/>
          </a:xfrm>
        </p:spPr>
        <p:txBody>
          <a:bodyPr>
            <a:normAutofit/>
          </a:bodyPr>
          <a:lstStyle/>
          <a:p>
            <a:pPr algn="ctr"/>
            <a:r>
              <a:rPr lang="en-US" sz="6000" b="1" dirty="0"/>
              <a:t>HOW TO GIVE YOUR BEST?</a:t>
            </a:r>
            <a:br>
              <a:rPr lang="en-US" sz="6000" b="1" dirty="0"/>
            </a:br>
            <a:r>
              <a:rPr lang="zh-Hans" altLang="en-US" sz="6000" b="1" dirty="0"/>
              <a:t>如何把最好的献给主？</a:t>
            </a:r>
            <a:endParaRPr lang="en-US" sz="6000" b="1" dirty="0"/>
          </a:p>
        </p:txBody>
      </p:sp>
      <p:sp>
        <p:nvSpPr>
          <p:cNvPr id="3" name="Content Placeholder 2">
            <a:extLst>
              <a:ext uri="{FF2B5EF4-FFF2-40B4-BE49-F238E27FC236}">
                <a16:creationId xmlns:a16="http://schemas.microsoft.com/office/drawing/2014/main" id="{87E930D7-EA04-594D-80ED-0F281447C910}"/>
              </a:ext>
            </a:extLst>
          </p:cNvPr>
          <p:cNvSpPr>
            <a:spLocks noGrp="1"/>
          </p:cNvSpPr>
          <p:nvPr>
            <p:ph idx="1"/>
          </p:nvPr>
        </p:nvSpPr>
        <p:spPr>
          <a:xfrm>
            <a:off x="1" y="2142067"/>
            <a:ext cx="12191998" cy="4715933"/>
          </a:xfrm>
        </p:spPr>
        <p:txBody>
          <a:bodyPr>
            <a:normAutofit/>
          </a:bodyPr>
          <a:lstStyle/>
          <a:p>
            <a:r>
              <a:rPr lang="en-US" sz="4400" b="1" dirty="0"/>
              <a:t>"BE NOT WISE IN YOUR OWN EYES; FEAR THE LORD, AND TURN AWAY FROM EVIL." 7</a:t>
            </a:r>
          </a:p>
          <a:p>
            <a:r>
              <a:rPr lang="zh-Hans" altLang="en-US" sz="4400" b="1" dirty="0"/>
              <a:t>“不要自己以为有智慧，要敬畏耶和华，远离恶事。”七节</a:t>
            </a:r>
            <a:endParaRPr lang="en-US" altLang="zh-Hans" sz="4400" b="1" dirty="0"/>
          </a:p>
          <a:p>
            <a:r>
              <a:rPr lang="en-US" altLang="zh-Hans" sz="4400" b="1" dirty="0"/>
              <a:t>Illustration:</a:t>
            </a:r>
            <a:r>
              <a:rPr lang="zh-Hans" altLang="en-US" sz="4400" b="1" dirty="0"/>
              <a:t> </a:t>
            </a:r>
            <a:r>
              <a:rPr lang="en-US" altLang="zh-Hans" sz="4400" b="1" dirty="0"/>
              <a:t>We</a:t>
            </a:r>
            <a:r>
              <a:rPr lang="zh-Hans" altLang="en-US" sz="4400" b="1" dirty="0"/>
              <a:t> </a:t>
            </a:r>
            <a:r>
              <a:rPr lang="en-US" altLang="zh-Hans" sz="4400" b="1" dirty="0"/>
              <a:t>all</a:t>
            </a:r>
            <a:r>
              <a:rPr lang="zh-Hans" altLang="en-US" sz="4400" b="1" dirty="0"/>
              <a:t> </a:t>
            </a:r>
            <a:r>
              <a:rPr lang="en-US" altLang="zh-Hans" sz="4400" b="1" dirty="0"/>
              <a:t>need</a:t>
            </a:r>
            <a:r>
              <a:rPr lang="zh-Hans" altLang="en-US" sz="4400" b="1" dirty="0"/>
              <a:t> </a:t>
            </a:r>
            <a:r>
              <a:rPr lang="en-US" altLang="zh-Hans" sz="4400" b="1" dirty="0"/>
              <a:t>a</a:t>
            </a:r>
            <a:r>
              <a:rPr lang="zh-Hans" altLang="en-US" sz="4400" b="1" dirty="0"/>
              <a:t> </a:t>
            </a:r>
            <a:r>
              <a:rPr lang="en-US" altLang="zh-Hans" sz="4400" b="1" dirty="0"/>
              <a:t>bullet</a:t>
            </a:r>
            <a:r>
              <a:rPr lang="zh-Hans" altLang="en-US" sz="4400" b="1" dirty="0"/>
              <a:t> </a:t>
            </a:r>
            <a:r>
              <a:rPr lang="en-US" altLang="zh-Hans" sz="4400" b="1" dirty="0"/>
              <a:t>proof</a:t>
            </a:r>
            <a:r>
              <a:rPr lang="zh-Hans" altLang="en-US" sz="4400" b="1" dirty="0"/>
              <a:t> </a:t>
            </a:r>
            <a:r>
              <a:rPr lang="en-US" altLang="zh-Hans" sz="4400" b="1" dirty="0"/>
              <a:t>vest</a:t>
            </a:r>
            <a:endParaRPr lang="en-US" sz="4400" b="1" dirty="0"/>
          </a:p>
        </p:txBody>
      </p:sp>
    </p:spTree>
    <p:extLst>
      <p:ext uri="{BB962C8B-B14F-4D97-AF65-F5344CB8AC3E}">
        <p14:creationId xmlns:p14="http://schemas.microsoft.com/office/powerpoint/2010/main" val="233127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09B54-9A30-9C47-BD87-5C9EF8489D26}"/>
              </a:ext>
            </a:extLst>
          </p:cNvPr>
          <p:cNvSpPr>
            <a:spLocks noGrp="1"/>
          </p:cNvSpPr>
          <p:nvPr>
            <p:ph type="title"/>
          </p:nvPr>
        </p:nvSpPr>
        <p:spPr>
          <a:xfrm>
            <a:off x="0" y="0"/>
            <a:ext cx="12191999" cy="2142067"/>
          </a:xfrm>
        </p:spPr>
        <p:txBody>
          <a:bodyPr>
            <a:normAutofit/>
          </a:bodyPr>
          <a:lstStyle/>
          <a:p>
            <a:pPr algn="ctr"/>
            <a:r>
              <a:rPr lang="en-US" sz="6000" b="1" dirty="0"/>
              <a:t>HOW TO GIVE YOUR BEST?</a:t>
            </a:r>
            <a:br>
              <a:rPr lang="en-US" sz="6000" b="1" dirty="0"/>
            </a:br>
            <a:r>
              <a:rPr lang="zh-Hans" altLang="en-US" sz="6000" b="1" dirty="0"/>
              <a:t>如何把最好的献给主？</a:t>
            </a:r>
            <a:endParaRPr lang="en-US" sz="6000" b="1" dirty="0"/>
          </a:p>
        </p:txBody>
      </p:sp>
      <p:sp>
        <p:nvSpPr>
          <p:cNvPr id="3" name="Content Placeholder 2">
            <a:extLst>
              <a:ext uri="{FF2B5EF4-FFF2-40B4-BE49-F238E27FC236}">
                <a16:creationId xmlns:a16="http://schemas.microsoft.com/office/drawing/2014/main" id="{87E930D7-EA04-594D-80ED-0F281447C910}"/>
              </a:ext>
            </a:extLst>
          </p:cNvPr>
          <p:cNvSpPr>
            <a:spLocks noGrp="1"/>
          </p:cNvSpPr>
          <p:nvPr>
            <p:ph idx="1"/>
          </p:nvPr>
        </p:nvSpPr>
        <p:spPr>
          <a:xfrm>
            <a:off x="1" y="2142067"/>
            <a:ext cx="12191998" cy="4715933"/>
          </a:xfrm>
        </p:spPr>
        <p:txBody>
          <a:bodyPr>
            <a:normAutofit/>
          </a:bodyPr>
          <a:lstStyle/>
          <a:p>
            <a:r>
              <a:rPr lang="en-US" sz="4400" b="1" dirty="0"/>
              <a:t>"IT WILL BE HEALING TO YOUR FLESH AND REFRESHMENT TO YOUR BONES." VS. 8</a:t>
            </a:r>
          </a:p>
          <a:p>
            <a:r>
              <a:rPr lang="zh-Hans" altLang="en-US" sz="4400" b="1" dirty="0"/>
              <a:t>“这便医治你的肚脐，滋润你的白骨。”八节</a:t>
            </a:r>
            <a:endParaRPr lang="en-US" altLang="zh-Hans" sz="4400" b="1" dirty="0"/>
          </a:p>
          <a:p>
            <a:r>
              <a:rPr lang="en-US" altLang="zh-Hans" sz="4400" b="1" dirty="0"/>
              <a:t>Illustration:</a:t>
            </a:r>
            <a:r>
              <a:rPr lang="zh-Hans" altLang="en-US" sz="4400" b="1" dirty="0"/>
              <a:t> </a:t>
            </a:r>
            <a:r>
              <a:rPr lang="en-US" altLang="zh-Hans" sz="4400" b="1" dirty="0"/>
              <a:t>The King and the Prince</a:t>
            </a:r>
            <a:endParaRPr lang="en-US" sz="4400" b="1" dirty="0"/>
          </a:p>
        </p:txBody>
      </p:sp>
    </p:spTree>
    <p:extLst>
      <p:ext uri="{BB962C8B-B14F-4D97-AF65-F5344CB8AC3E}">
        <p14:creationId xmlns:p14="http://schemas.microsoft.com/office/powerpoint/2010/main" val="145358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117F0C1-BCBB-40C7-99D6-F703E7A4B5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1A5D8BC-B41A-4E96-91C4-D60F51622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0D321D5F-FA18-4271-9EAA-0BEA14116BB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a:extLst>
              <a:ext uri="{FF2B5EF4-FFF2-40B4-BE49-F238E27FC236}">
                <a16:creationId xmlns:a16="http://schemas.microsoft.com/office/drawing/2014/main" id="{5BD09B54-9A30-9C47-BD87-5C9EF8489D26}"/>
              </a:ext>
            </a:extLst>
          </p:cNvPr>
          <p:cNvSpPr>
            <a:spLocks noGrp="1"/>
          </p:cNvSpPr>
          <p:nvPr>
            <p:ph type="title"/>
          </p:nvPr>
        </p:nvSpPr>
        <p:spPr>
          <a:xfrm>
            <a:off x="718457" y="531278"/>
            <a:ext cx="3211517" cy="5292579"/>
          </a:xfrm>
        </p:spPr>
        <p:txBody>
          <a:bodyPr>
            <a:normAutofit/>
          </a:bodyPr>
          <a:lstStyle/>
          <a:p>
            <a:r>
              <a:rPr lang="en-US" b="1">
                <a:solidFill>
                  <a:srgbClr val="FFFFFF"/>
                </a:solidFill>
              </a:rPr>
              <a:t>HOW TO GIVE YOUR BEST?</a:t>
            </a:r>
            <a:br>
              <a:rPr lang="en-US" b="1">
                <a:solidFill>
                  <a:srgbClr val="FFFFFF"/>
                </a:solidFill>
              </a:rPr>
            </a:br>
            <a:r>
              <a:rPr lang="zh-Hans" altLang="en-US" b="1">
                <a:solidFill>
                  <a:srgbClr val="FFFFFF"/>
                </a:solidFill>
              </a:rPr>
              <a:t>如何把最好的献给主？</a:t>
            </a:r>
            <a:endParaRPr lang="en-US" b="1">
              <a:solidFill>
                <a:srgbClr val="FFFFFF"/>
              </a:solidFill>
            </a:endParaRPr>
          </a:p>
        </p:txBody>
      </p:sp>
      <p:sp useBgFill="1">
        <p:nvSpPr>
          <p:cNvPr id="16" name="Freeform: Shape 15">
            <a:extLst>
              <a:ext uri="{FF2B5EF4-FFF2-40B4-BE49-F238E27FC236}">
                <a16:creationId xmlns:a16="http://schemas.microsoft.com/office/drawing/2014/main" id="{51287385-D3EA-47A8-A127-6061791ADB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4422108" y="0"/>
            <a:ext cx="7769892" cy="6858000"/>
          </a:xfrm>
          <a:custGeom>
            <a:avLst/>
            <a:gdLst>
              <a:gd name="connsiteX0" fmla="*/ 1779516 w 7769892"/>
              <a:gd name="connsiteY0" fmla="*/ 0 h 6837536"/>
              <a:gd name="connsiteX1" fmla="*/ 6454848 w 7769892"/>
              <a:gd name="connsiteY1" fmla="*/ 0 h 6837536"/>
              <a:gd name="connsiteX2" fmla="*/ 6511730 w 7769892"/>
              <a:gd name="connsiteY2" fmla="*/ 37905 h 6837536"/>
              <a:gd name="connsiteX3" fmla="*/ 7769892 w 7769892"/>
              <a:gd name="connsiteY3" fmla="*/ 1486041 h 6837536"/>
              <a:gd name="connsiteX4" fmla="*/ 7769892 w 7769892"/>
              <a:gd name="connsiteY4" fmla="*/ 5281056 h 6837536"/>
              <a:gd name="connsiteX5" fmla="*/ 6353475 w 7769892"/>
              <a:gd name="connsiteY5" fmla="*/ 6837536 h 6837536"/>
              <a:gd name="connsiteX6" fmla="*/ 1882727 w 7769892"/>
              <a:gd name="connsiteY6" fmla="*/ 6837536 h 6837536"/>
              <a:gd name="connsiteX7" fmla="*/ 0 w 7769892"/>
              <a:gd name="connsiteY7" fmla="*/ 3386463 h 6837536"/>
              <a:gd name="connsiteX8" fmla="*/ 1655292 w 7769892"/>
              <a:gd name="connsiteY8" fmla="*/ 88307 h 6837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69892" h="6837536">
                <a:moveTo>
                  <a:pt x="1779516" y="0"/>
                </a:moveTo>
                <a:lnTo>
                  <a:pt x="6454848" y="0"/>
                </a:lnTo>
                <a:lnTo>
                  <a:pt x="6511730" y="37905"/>
                </a:lnTo>
                <a:cubicBezTo>
                  <a:pt x="7036410" y="413592"/>
                  <a:pt x="7468976" y="909648"/>
                  <a:pt x="7769892" y="1486041"/>
                </a:cubicBezTo>
                <a:cubicBezTo>
                  <a:pt x="7769892" y="1486041"/>
                  <a:pt x="7769892" y="1486041"/>
                  <a:pt x="7769892" y="5281056"/>
                </a:cubicBezTo>
                <a:cubicBezTo>
                  <a:pt x="7437646" y="5916473"/>
                  <a:pt x="6953850" y="6452788"/>
                  <a:pt x="6353475" y="6837536"/>
                </a:cubicBezTo>
                <a:cubicBezTo>
                  <a:pt x="6353475" y="6837536"/>
                  <a:pt x="6353475" y="6837536"/>
                  <a:pt x="1882727" y="6837536"/>
                </a:cubicBezTo>
                <a:cubicBezTo>
                  <a:pt x="751925" y="6103017"/>
                  <a:pt x="0" y="4832183"/>
                  <a:pt x="0" y="3386463"/>
                </a:cubicBezTo>
                <a:cubicBezTo>
                  <a:pt x="0" y="2036566"/>
                  <a:pt x="651406" y="838748"/>
                  <a:pt x="1655292" y="88307"/>
                </a:cubicBezTo>
                <a:close/>
              </a:path>
            </a:pathLst>
          </a:custGeom>
          <a:ln w="50800" cap="sq" cmpd="dbl">
            <a:noFill/>
            <a:miter lim="800000"/>
          </a:ln>
          <a:effectLst>
            <a:outerShdw blurRad="254000" algn="tl" rotWithShape="0">
              <a:srgbClr val="000000">
                <a:alpha val="43000"/>
              </a:srgbClr>
            </a:outerShdw>
          </a:effectLst>
        </p:spPr>
        <p:txBody>
          <a:bodyPr vert="horz" wrap="square" lIns="91440" tIns="45720" rIns="91440" bIns="45720" rtlCol="0" anchor="t">
            <a:noAutofit/>
          </a:bodyPr>
          <a:lstStyle/>
          <a:p>
            <a:pPr algn="ctr">
              <a:spcAft>
                <a:spcPts val="1000"/>
              </a:spcAft>
              <a:buClr>
                <a:schemeClr val="tx1"/>
              </a:buClr>
              <a:buSzPct val="100000"/>
              <a:buFont typeface="Arial"/>
              <a:buNone/>
            </a:pPr>
            <a:endParaRPr lang="en-US" sz="1600" cap="all"/>
          </a:p>
        </p:txBody>
      </p:sp>
      <p:graphicFrame>
        <p:nvGraphicFramePr>
          <p:cNvPr id="7" name="Content Placeholder 2">
            <a:extLst>
              <a:ext uri="{FF2B5EF4-FFF2-40B4-BE49-F238E27FC236}">
                <a16:creationId xmlns:a16="http://schemas.microsoft.com/office/drawing/2014/main" id="{84EE7E74-F72A-4C5C-A399-CF5939D58F10}"/>
              </a:ext>
            </a:extLst>
          </p:cNvPr>
          <p:cNvGraphicFramePr>
            <a:graphicFrameLocks noGrp="1"/>
          </p:cNvGraphicFramePr>
          <p:nvPr>
            <p:ph idx="1"/>
            <p:extLst>
              <p:ext uri="{D42A27DB-BD31-4B8C-83A1-F6EECF244321}">
                <p14:modId xmlns:p14="http://schemas.microsoft.com/office/powerpoint/2010/main" val="16292496"/>
              </p:ext>
            </p:extLst>
          </p:nvPr>
        </p:nvGraphicFramePr>
        <p:xfrm>
          <a:off x="5617029" y="793820"/>
          <a:ext cx="5741534" cy="5170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044863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5F65CD9-825D-44BD-8681-D42D260D4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B2F64C47-BE0B-4DA4-A62F-C6922DD208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
            <a:ext cx="4125976" cy="6858002"/>
          </a:xfrm>
          <a:custGeom>
            <a:avLst/>
            <a:gdLst>
              <a:gd name="connsiteX0" fmla="*/ 4125976 w 4125976"/>
              <a:gd name="connsiteY0" fmla="*/ 0 h 6858002"/>
              <a:gd name="connsiteX1" fmla="*/ 1300393 w 4125976"/>
              <a:gd name="connsiteY1" fmla="*/ 0 h 6858002"/>
              <a:gd name="connsiteX2" fmla="*/ 1300393 w 4125976"/>
              <a:gd name="connsiteY2" fmla="*/ 2 h 6858002"/>
              <a:gd name="connsiteX3" fmla="*/ 1155520 w 4125976"/>
              <a:gd name="connsiteY3" fmla="*/ 2 h 6858002"/>
              <a:gd name="connsiteX4" fmla="*/ 1074856 w 4125976"/>
              <a:gd name="connsiteY4" fmla="*/ 88573 h 6858002"/>
              <a:gd name="connsiteX5" fmla="*/ 0 w 4125976"/>
              <a:gd name="connsiteY5" fmla="*/ 3396600 h 6858002"/>
              <a:gd name="connsiteX6" fmla="*/ 1222540 w 4125976"/>
              <a:gd name="connsiteY6" fmla="*/ 6858002 h 6858002"/>
              <a:gd name="connsiteX7" fmla="*/ 4125598 w 4125976"/>
              <a:gd name="connsiteY7" fmla="*/ 6858002 h 6858002"/>
              <a:gd name="connsiteX8" fmla="*/ 4125976 w 4125976"/>
              <a:gd name="connsiteY8" fmla="*/ 685760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5976" h="6858002">
                <a:moveTo>
                  <a:pt x="4125976" y="0"/>
                </a:moveTo>
                <a:lnTo>
                  <a:pt x="1300393" y="0"/>
                </a:lnTo>
                <a:lnTo>
                  <a:pt x="1300393" y="2"/>
                </a:lnTo>
                <a:lnTo>
                  <a:pt x="1155520" y="2"/>
                </a:lnTo>
                <a:lnTo>
                  <a:pt x="1074856" y="88573"/>
                </a:lnTo>
                <a:cubicBezTo>
                  <a:pt x="422987" y="841260"/>
                  <a:pt x="0" y="2042663"/>
                  <a:pt x="0" y="3396600"/>
                </a:cubicBezTo>
                <a:cubicBezTo>
                  <a:pt x="0" y="4846647"/>
                  <a:pt x="488259" y="6121285"/>
                  <a:pt x="1222540" y="6858002"/>
                </a:cubicBezTo>
                <a:cubicBezTo>
                  <a:pt x="4125598" y="6858002"/>
                  <a:pt x="4125598" y="6858002"/>
                  <a:pt x="4125598" y="6858002"/>
                </a:cubicBezTo>
                <a:lnTo>
                  <a:pt x="4125976" y="6857600"/>
                </a:lnTo>
                <a:close/>
              </a:path>
            </a:pathLst>
          </a:custGeom>
          <a:blipFill dpi="0" rotWithShape="1">
            <a:blip r:embed="rId2"/>
            <a:srcRect/>
            <a:tile tx="0" ty="0" sx="100000" sy="100000" flip="none" algn="tl"/>
          </a:blip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BD09B54-9A30-9C47-BD87-5C9EF8489D26}"/>
              </a:ext>
            </a:extLst>
          </p:cNvPr>
          <p:cNvSpPr>
            <a:spLocks noGrp="1"/>
          </p:cNvSpPr>
          <p:nvPr>
            <p:ph type="title"/>
          </p:nvPr>
        </p:nvSpPr>
        <p:spPr>
          <a:xfrm>
            <a:off x="685801" y="643466"/>
            <a:ext cx="2590799" cy="4995333"/>
          </a:xfrm>
        </p:spPr>
        <p:txBody>
          <a:bodyPr>
            <a:normAutofit/>
          </a:bodyPr>
          <a:lstStyle/>
          <a:p>
            <a:r>
              <a:rPr lang="en-US" b="1">
                <a:solidFill>
                  <a:srgbClr val="FFFFFF"/>
                </a:solidFill>
              </a:rPr>
              <a:t>HOW TO GIVE YOUR BEST?</a:t>
            </a:r>
            <a:br>
              <a:rPr lang="en-US" b="1">
                <a:solidFill>
                  <a:srgbClr val="FFFFFF"/>
                </a:solidFill>
              </a:rPr>
            </a:br>
            <a:r>
              <a:rPr lang="zh-Hans" altLang="en-US" b="1">
                <a:solidFill>
                  <a:srgbClr val="FFFFFF"/>
                </a:solidFill>
              </a:rPr>
              <a:t>如何把最好的献给主？</a:t>
            </a:r>
            <a:endParaRPr lang="en-US" b="1">
              <a:solidFill>
                <a:srgbClr val="FFFFFF"/>
              </a:solidFill>
            </a:endParaRPr>
          </a:p>
        </p:txBody>
      </p:sp>
      <p:graphicFrame>
        <p:nvGraphicFramePr>
          <p:cNvPr id="5" name="Content Placeholder 2">
            <a:extLst>
              <a:ext uri="{FF2B5EF4-FFF2-40B4-BE49-F238E27FC236}">
                <a16:creationId xmlns:a16="http://schemas.microsoft.com/office/drawing/2014/main" id="{66A6589E-02FB-424D-9D47-1FA0091FA42F}"/>
              </a:ext>
            </a:extLst>
          </p:cNvPr>
          <p:cNvGraphicFramePr>
            <a:graphicFrameLocks noGrp="1"/>
          </p:cNvGraphicFramePr>
          <p:nvPr>
            <p:ph idx="1"/>
            <p:extLst>
              <p:ext uri="{D42A27DB-BD31-4B8C-83A1-F6EECF244321}">
                <p14:modId xmlns:p14="http://schemas.microsoft.com/office/powerpoint/2010/main" val="830370532"/>
              </p:ext>
            </p:extLst>
          </p:nvPr>
        </p:nvGraphicFramePr>
        <p:xfrm>
          <a:off x="4808601" y="901700"/>
          <a:ext cx="6545199" cy="48201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36004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2585DB2-D2E2-4D4A-B1E6-9B347F772DBD}"/>
              </a:ext>
            </a:extLst>
          </p:cNvPr>
          <p:cNvPicPr>
            <a:picLocks noChangeAspect="1"/>
          </p:cNvPicPr>
          <p:nvPr/>
        </p:nvPicPr>
        <p:blipFill rotWithShape="1">
          <a:blip r:embed="rId3"/>
          <a:srcRect l="25848" r="9672"/>
          <a:stretch/>
        </p:blipFill>
        <p:spPr>
          <a:xfrm>
            <a:off x="-1" y="10"/>
            <a:ext cx="7370057" cy="6857990"/>
          </a:xfrm>
          <a:prstGeom prst="rect">
            <a:avLst/>
          </a:prstGeom>
        </p:spPr>
      </p:pic>
      <p:pic>
        <p:nvPicPr>
          <p:cNvPr id="10" name="Picture 9">
            <a:extLst>
              <a:ext uri="{FF2B5EF4-FFF2-40B4-BE49-F238E27FC236}">
                <a16:creationId xmlns:a16="http://schemas.microsoft.com/office/drawing/2014/main" id="{5BD8CF0D-DA81-1B4E-ABA5-7E9E152FE4A5}"/>
              </a:ext>
            </a:extLst>
          </p:cNvPr>
          <p:cNvPicPr>
            <a:picLocks noChangeAspect="1"/>
          </p:cNvPicPr>
          <p:nvPr/>
        </p:nvPicPr>
        <p:blipFill rotWithShape="1">
          <a:blip r:embed="rId4"/>
          <a:srcRect l="7110" r="-4" b="-4"/>
          <a:stretch/>
        </p:blipFill>
        <p:spPr>
          <a:xfrm>
            <a:off x="7534656" y="1"/>
            <a:ext cx="4657344" cy="3346704"/>
          </a:xfrm>
          <a:prstGeom prst="rect">
            <a:avLst/>
          </a:prstGeom>
        </p:spPr>
      </p:pic>
      <p:pic>
        <p:nvPicPr>
          <p:cNvPr id="6" name="Picture 5">
            <a:extLst>
              <a:ext uri="{FF2B5EF4-FFF2-40B4-BE49-F238E27FC236}">
                <a16:creationId xmlns:a16="http://schemas.microsoft.com/office/drawing/2014/main" id="{1740A092-547E-6A40-97CB-DB6B279B3C6D}"/>
              </a:ext>
            </a:extLst>
          </p:cNvPr>
          <p:cNvPicPr>
            <a:picLocks noChangeAspect="1"/>
          </p:cNvPicPr>
          <p:nvPr/>
        </p:nvPicPr>
        <p:blipFill rotWithShape="1">
          <a:blip r:embed="rId5"/>
          <a:srcRect l="2386" r="14119" b="3"/>
          <a:stretch/>
        </p:blipFill>
        <p:spPr>
          <a:xfrm>
            <a:off x="7534654" y="3511296"/>
            <a:ext cx="4657346" cy="3346704"/>
          </a:xfrm>
          <a:prstGeom prst="rect">
            <a:avLst/>
          </a:prstGeom>
        </p:spPr>
      </p:pic>
    </p:spTree>
    <p:extLst>
      <p:ext uri="{BB962C8B-B14F-4D97-AF65-F5344CB8AC3E}">
        <p14:creationId xmlns:p14="http://schemas.microsoft.com/office/powerpoint/2010/main" val="313401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DCB95-A9B5-644A-8E15-04260DA5C350}"/>
              </a:ext>
            </a:extLst>
          </p:cNvPr>
          <p:cNvSpPr>
            <a:spLocks noGrp="1"/>
          </p:cNvSpPr>
          <p:nvPr>
            <p:ph type="title"/>
          </p:nvPr>
        </p:nvSpPr>
        <p:spPr>
          <a:xfrm>
            <a:off x="1" y="-210065"/>
            <a:ext cx="12191999" cy="2142067"/>
          </a:xfrm>
        </p:spPr>
        <p:txBody>
          <a:bodyPr>
            <a:normAutofit/>
          </a:bodyPr>
          <a:lstStyle/>
          <a:p>
            <a:pPr algn="ctr"/>
            <a:r>
              <a:rPr lang="en-US" sz="5400" b="1" dirty="0"/>
              <a:t>COMMUNION</a:t>
            </a:r>
            <a:br>
              <a:rPr lang="en-US" sz="5400" b="1" dirty="0"/>
            </a:br>
            <a:r>
              <a:rPr lang="zh-Hans" altLang="en-US" sz="5400" b="1" dirty="0"/>
              <a:t>圣餐</a:t>
            </a:r>
            <a:endParaRPr lang="en-US" sz="5400" b="1" dirty="0"/>
          </a:p>
        </p:txBody>
      </p:sp>
      <p:sp>
        <p:nvSpPr>
          <p:cNvPr id="3" name="Content Placeholder 2">
            <a:extLst>
              <a:ext uri="{FF2B5EF4-FFF2-40B4-BE49-F238E27FC236}">
                <a16:creationId xmlns:a16="http://schemas.microsoft.com/office/drawing/2014/main" id="{E3CFF844-BCE4-E74B-83A3-C1CA0862FE37}"/>
              </a:ext>
            </a:extLst>
          </p:cNvPr>
          <p:cNvSpPr>
            <a:spLocks noGrp="1"/>
          </p:cNvSpPr>
          <p:nvPr>
            <p:ph idx="1"/>
          </p:nvPr>
        </p:nvSpPr>
        <p:spPr>
          <a:xfrm>
            <a:off x="0" y="2636337"/>
            <a:ext cx="12191998" cy="4715933"/>
          </a:xfrm>
        </p:spPr>
        <p:txBody>
          <a:bodyPr>
            <a:normAutofit/>
          </a:bodyPr>
          <a:lstStyle/>
          <a:p>
            <a:r>
              <a:rPr lang="en-US" altLang="zh-Hans" sz="4000" b="1" dirty="0"/>
              <a:t>CANNOT AFFORD TO GIVE, NOT GIVING WHATEVER YOU CAN</a:t>
            </a:r>
            <a:r>
              <a:rPr lang="zh-Hans" altLang="en-US" sz="4000" b="1" dirty="0"/>
              <a:t> 不能给，有的时候给一点点</a:t>
            </a:r>
            <a:endParaRPr lang="en-US" altLang="zh-Hans" sz="4000" b="1" dirty="0"/>
          </a:p>
          <a:p>
            <a:r>
              <a:rPr lang="en-US" altLang="zh-Hans" sz="4000" b="1" dirty="0"/>
              <a:t>CAN AFFORD TO GIVE, BUT NOT GIVING</a:t>
            </a:r>
            <a:r>
              <a:rPr lang="zh-Hans" altLang="en-US" sz="4000" b="1" dirty="0"/>
              <a:t> 有钱可以给，不愿意给神，给自己买，存起来，投资</a:t>
            </a:r>
            <a:endParaRPr lang="en-US" altLang="zh-Hans" sz="4000" b="1" dirty="0"/>
          </a:p>
          <a:p>
            <a:r>
              <a:rPr lang="en-US" altLang="zh-Hans" sz="4000" b="1" dirty="0"/>
              <a:t>CAN YOU AFFORD MISS BLESSINGS AS WELL AS GOD'S JUDGMENT IN NOT GIVING?</a:t>
            </a:r>
            <a:r>
              <a:rPr lang="zh-Hans" altLang="en-US" sz="4000" b="1" dirty="0"/>
              <a:t>你不要神的祝福吗？你能够逃神的审判吗？</a:t>
            </a:r>
            <a:endParaRPr lang="en-US" altLang="zh-Hans" sz="4000" b="1" dirty="0"/>
          </a:p>
          <a:p>
            <a:r>
              <a:rPr lang="en-US" altLang="zh-Hans" sz="4000" b="1" dirty="0"/>
              <a:t>GIVING IS WORSHIP </a:t>
            </a:r>
            <a:r>
              <a:rPr lang="zh-Hans" altLang="en-US" sz="4000" b="1" dirty="0"/>
              <a:t>奉献是崇拜的一个项目</a:t>
            </a:r>
            <a:endParaRPr lang="en-US" altLang="zh-Hans" sz="4000" b="1" dirty="0"/>
          </a:p>
          <a:p>
            <a:endParaRPr lang="en-US" altLang="zh-Hans" sz="4000" b="1" dirty="0"/>
          </a:p>
          <a:p>
            <a:endParaRPr lang="en-US" sz="4800" b="1" dirty="0"/>
          </a:p>
        </p:txBody>
      </p:sp>
    </p:spTree>
    <p:extLst>
      <p:ext uri="{BB962C8B-B14F-4D97-AF65-F5344CB8AC3E}">
        <p14:creationId xmlns:p14="http://schemas.microsoft.com/office/powerpoint/2010/main" val="339342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1593</TotalTime>
  <Words>397</Words>
  <Application>Microsoft Macintosh PowerPoint</Application>
  <PresentationFormat>Widescreen</PresentationFormat>
  <Paragraphs>35</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等线</vt:lpstr>
      <vt:lpstr>宋体</vt:lpstr>
      <vt:lpstr>Arial</vt:lpstr>
      <vt:lpstr>Calibri</vt:lpstr>
      <vt:lpstr>Calibri Light</vt:lpstr>
      <vt:lpstr>Celestial</vt:lpstr>
      <vt:lpstr>BUILD OUR CHURCH: 2 GIVE THE BEST TO GOD 将你最好的献给主</vt:lpstr>
      <vt:lpstr>HOW TO GIVE YOUR BEST? 如何把最好的献给主？</vt:lpstr>
      <vt:lpstr>HOW TO GIVE YOUR BEST? 如何把最好的献给主？</vt:lpstr>
      <vt:lpstr>HOW TO GIVE YOUR BEST? 如何把最好的献给主？</vt:lpstr>
      <vt:lpstr>HOW TO GIVE YOUR BEST? 如何把最好的献给主？</vt:lpstr>
      <vt:lpstr>HOW TO GIVE YOUR BEST? 如何把最好的献给主？</vt:lpstr>
      <vt:lpstr>HOW TO GIVE YOUR BEST? 如何把最好的献给主？</vt:lpstr>
      <vt:lpstr>PowerPoint Presentation</vt:lpstr>
      <vt:lpstr>COMMUNION 圣餐</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 OUR CHURCH: 2 GIVE THE BEST TO GOD 将你最好的献给主</dc:title>
  <dc:creator>Jane Pan</dc:creator>
  <cp:lastModifiedBy>Jane Pan</cp:lastModifiedBy>
  <cp:revision>13</cp:revision>
  <dcterms:created xsi:type="dcterms:W3CDTF">2020-01-21T17:37:36Z</dcterms:created>
  <dcterms:modified xsi:type="dcterms:W3CDTF">2020-01-23T15:54:29Z</dcterms:modified>
</cp:coreProperties>
</file>