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61" r:id="rId3"/>
    <p:sldId id="258" r:id="rId4"/>
    <p:sldId id="262" r:id="rId5"/>
    <p:sldId id="257" r:id="rId6"/>
    <p:sldId id="263" r:id="rId7"/>
    <p:sldId id="259" r:id="rId8"/>
    <p:sldId id="264" r:id="rId9"/>
    <p:sldId id="260"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22"/>
  </p:normalViewPr>
  <p:slideViewPr>
    <p:cSldViewPr snapToGrid="0" snapToObjects="1">
      <p:cViewPr varScale="1">
        <p:scale>
          <a:sx n="104" d="100"/>
          <a:sy n="104" d="100"/>
        </p:scale>
        <p:origin x="232"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C050BF-30E5-4FAB-B027-88B7A258EBC0}"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C64AE255-D94E-4B88-B59D-26B1EBD8643B}">
      <dgm:prSet/>
      <dgm:spPr/>
      <dgm:t>
        <a:bodyPr/>
        <a:lstStyle/>
        <a:p>
          <a:r>
            <a:rPr lang="en-US" b="1"/>
            <a:t>"FOR WHERE TWO OR THREE ARE GATHERED IN MY NAME, THERE AM I AMONG THEM." 20</a:t>
          </a:r>
          <a:endParaRPr lang="en-US"/>
        </a:p>
      </dgm:t>
    </dgm:pt>
    <dgm:pt modelId="{1555E9EF-B0CE-4584-8844-571A322585CE}" type="parTrans" cxnId="{40BB485C-7085-40C8-82EE-6A9FDF3A122A}">
      <dgm:prSet/>
      <dgm:spPr/>
      <dgm:t>
        <a:bodyPr/>
        <a:lstStyle/>
        <a:p>
          <a:endParaRPr lang="en-US"/>
        </a:p>
      </dgm:t>
    </dgm:pt>
    <dgm:pt modelId="{36A864F3-CCB2-409C-8254-45C6C959F3FA}" type="sibTrans" cxnId="{40BB485C-7085-40C8-82EE-6A9FDF3A122A}">
      <dgm:prSet/>
      <dgm:spPr/>
      <dgm:t>
        <a:bodyPr/>
        <a:lstStyle/>
        <a:p>
          <a:endParaRPr lang="en-US"/>
        </a:p>
      </dgm:t>
    </dgm:pt>
    <dgm:pt modelId="{0CEA80B0-6C44-4AD8-B8EC-C750B8AB6521}">
      <dgm:prSet/>
      <dgm:spPr/>
      <dgm:t>
        <a:bodyPr/>
        <a:lstStyle/>
        <a:p>
          <a:r>
            <a:rPr lang="en-US" b="1"/>
            <a:t>“因为无论在哪里，有两三个人奉我的名聚会，那里就有我在他们中间。”20</a:t>
          </a:r>
          <a:endParaRPr lang="en-US"/>
        </a:p>
      </dgm:t>
    </dgm:pt>
    <dgm:pt modelId="{AE7404E0-B7A7-49F2-B28A-6C57D4EF2189}" type="parTrans" cxnId="{5D54BC20-4763-44C9-823A-EF18E9ABD00B}">
      <dgm:prSet/>
      <dgm:spPr/>
      <dgm:t>
        <a:bodyPr/>
        <a:lstStyle/>
        <a:p>
          <a:endParaRPr lang="en-US"/>
        </a:p>
      </dgm:t>
    </dgm:pt>
    <dgm:pt modelId="{8CDC4D68-3CE4-458C-A630-33E2DF1F993F}" type="sibTrans" cxnId="{5D54BC20-4763-44C9-823A-EF18E9ABD00B}">
      <dgm:prSet/>
      <dgm:spPr/>
      <dgm:t>
        <a:bodyPr/>
        <a:lstStyle/>
        <a:p>
          <a:endParaRPr lang="en-US"/>
        </a:p>
      </dgm:t>
    </dgm:pt>
    <dgm:pt modelId="{EAB62F9C-13AB-7E45-9328-B67ACD710B35}" type="pres">
      <dgm:prSet presAssocID="{2CC050BF-30E5-4FAB-B027-88B7A258EBC0}" presName="hierChild1" presStyleCnt="0">
        <dgm:presLayoutVars>
          <dgm:chPref val="1"/>
          <dgm:dir/>
          <dgm:animOne val="branch"/>
          <dgm:animLvl val="lvl"/>
          <dgm:resizeHandles/>
        </dgm:presLayoutVars>
      </dgm:prSet>
      <dgm:spPr/>
    </dgm:pt>
    <dgm:pt modelId="{5E0CDD5E-8BFE-3342-B0DF-BDF207B0EB71}" type="pres">
      <dgm:prSet presAssocID="{C64AE255-D94E-4B88-B59D-26B1EBD8643B}" presName="hierRoot1" presStyleCnt="0"/>
      <dgm:spPr/>
    </dgm:pt>
    <dgm:pt modelId="{27317ABA-466A-9447-8FA4-5DBF6F020A59}" type="pres">
      <dgm:prSet presAssocID="{C64AE255-D94E-4B88-B59D-26B1EBD8643B}" presName="composite" presStyleCnt="0"/>
      <dgm:spPr/>
    </dgm:pt>
    <dgm:pt modelId="{C0C89A0D-775D-1441-90C8-A7CA5867D38A}" type="pres">
      <dgm:prSet presAssocID="{C64AE255-D94E-4B88-B59D-26B1EBD8643B}" presName="background" presStyleLbl="node0" presStyleIdx="0" presStyleCnt="2"/>
      <dgm:spPr/>
    </dgm:pt>
    <dgm:pt modelId="{541A8F67-BEF3-9144-BDE7-501721D35E9B}" type="pres">
      <dgm:prSet presAssocID="{C64AE255-D94E-4B88-B59D-26B1EBD8643B}" presName="text" presStyleLbl="fgAcc0" presStyleIdx="0" presStyleCnt="2">
        <dgm:presLayoutVars>
          <dgm:chPref val="3"/>
        </dgm:presLayoutVars>
      </dgm:prSet>
      <dgm:spPr/>
    </dgm:pt>
    <dgm:pt modelId="{3218233C-7407-1B48-99E1-C92B181F49E7}" type="pres">
      <dgm:prSet presAssocID="{C64AE255-D94E-4B88-B59D-26B1EBD8643B}" presName="hierChild2" presStyleCnt="0"/>
      <dgm:spPr/>
    </dgm:pt>
    <dgm:pt modelId="{ED0AC88B-CF60-A549-BCFC-597C08022DF5}" type="pres">
      <dgm:prSet presAssocID="{0CEA80B0-6C44-4AD8-B8EC-C750B8AB6521}" presName="hierRoot1" presStyleCnt="0"/>
      <dgm:spPr/>
    </dgm:pt>
    <dgm:pt modelId="{06127922-7DDB-FB46-8039-F064397EDA6D}" type="pres">
      <dgm:prSet presAssocID="{0CEA80B0-6C44-4AD8-B8EC-C750B8AB6521}" presName="composite" presStyleCnt="0"/>
      <dgm:spPr/>
    </dgm:pt>
    <dgm:pt modelId="{DF3E5910-04D4-3947-9763-E02CAC052AB4}" type="pres">
      <dgm:prSet presAssocID="{0CEA80B0-6C44-4AD8-B8EC-C750B8AB6521}" presName="background" presStyleLbl="node0" presStyleIdx="1" presStyleCnt="2"/>
      <dgm:spPr/>
    </dgm:pt>
    <dgm:pt modelId="{E3DF8175-9773-A648-9276-EF4CA7019D8A}" type="pres">
      <dgm:prSet presAssocID="{0CEA80B0-6C44-4AD8-B8EC-C750B8AB6521}" presName="text" presStyleLbl="fgAcc0" presStyleIdx="1" presStyleCnt="2">
        <dgm:presLayoutVars>
          <dgm:chPref val="3"/>
        </dgm:presLayoutVars>
      </dgm:prSet>
      <dgm:spPr/>
    </dgm:pt>
    <dgm:pt modelId="{819D2F50-4FF5-1642-993B-A104EB801B40}" type="pres">
      <dgm:prSet presAssocID="{0CEA80B0-6C44-4AD8-B8EC-C750B8AB6521}" presName="hierChild2" presStyleCnt="0"/>
      <dgm:spPr/>
    </dgm:pt>
  </dgm:ptLst>
  <dgm:cxnLst>
    <dgm:cxn modelId="{560B1407-D091-C648-9F82-23E45D12E3E9}" type="presOf" srcId="{0CEA80B0-6C44-4AD8-B8EC-C750B8AB6521}" destId="{E3DF8175-9773-A648-9276-EF4CA7019D8A}" srcOrd="0" destOrd="0" presId="urn:microsoft.com/office/officeart/2005/8/layout/hierarchy1"/>
    <dgm:cxn modelId="{5D54BC20-4763-44C9-823A-EF18E9ABD00B}" srcId="{2CC050BF-30E5-4FAB-B027-88B7A258EBC0}" destId="{0CEA80B0-6C44-4AD8-B8EC-C750B8AB6521}" srcOrd="1" destOrd="0" parTransId="{AE7404E0-B7A7-49F2-B28A-6C57D4EF2189}" sibTransId="{8CDC4D68-3CE4-458C-A630-33E2DF1F993F}"/>
    <dgm:cxn modelId="{40BB485C-7085-40C8-82EE-6A9FDF3A122A}" srcId="{2CC050BF-30E5-4FAB-B027-88B7A258EBC0}" destId="{C64AE255-D94E-4B88-B59D-26B1EBD8643B}" srcOrd="0" destOrd="0" parTransId="{1555E9EF-B0CE-4584-8844-571A322585CE}" sibTransId="{36A864F3-CCB2-409C-8254-45C6C959F3FA}"/>
    <dgm:cxn modelId="{C811A461-2E56-D84A-BE5A-FA761488A4CB}" type="presOf" srcId="{C64AE255-D94E-4B88-B59D-26B1EBD8643B}" destId="{541A8F67-BEF3-9144-BDE7-501721D35E9B}" srcOrd="0" destOrd="0" presId="urn:microsoft.com/office/officeart/2005/8/layout/hierarchy1"/>
    <dgm:cxn modelId="{E5112A92-D1D7-6B4E-B372-C1183DBB53CC}" type="presOf" srcId="{2CC050BF-30E5-4FAB-B027-88B7A258EBC0}" destId="{EAB62F9C-13AB-7E45-9328-B67ACD710B35}" srcOrd="0" destOrd="0" presId="urn:microsoft.com/office/officeart/2005/8/layout/hierarchy1"/>
    <dgm:cxn modelId="{F32F2713-912E-6841-AC63-E38BB38D39F4}" type="presParOf" srcId="{EAB62F9C-13AB-7E45-9328-B67ACD710B35}" destId="{5E0CDD5E-8BFE-3342-B0DF-BDF207B0EB71}" srcOrd="0" destOrd="0" presId="urn:microsoft.com/office/officeart/2005/8/layout/hierarchy1"/>
    <dgm:cxn modelId="{A6991D87-791A-E241-993D-0C430092E3AF}" type="presParOf" srcId="{5E0CDD5E-8BFE-3342-B0DF-BDF207B0EB71}" destId="{27317ABA-466A-9447-8FA4-5DBF6F020A59}" srcOrd="0" destOrd="0" presId="urn:microsoft.com/office/officeart/2005/8/layout/hierarchy1"/>
    <dgm:cxn modelId="{880B0389-913B-6B41-85B7-A57BBCEE8A5B}" type="presParOf" srcId="{27317ABA-466A-9447-8FA4-5DBF6F020A59}" destId="{C0C89A0D-775D-1441-90C8-A7CA5867D38A}" srcOrd="0" destOrd="0" presId="urn:microsoft.com/office/officeart/2005/8/layout/hierarchy1"/>
    <dgm:cxn modelId="{36C37510-8AAC-1341-930F-DB2E2A0588E3}" type="presParOf" srcId="{27317ABA-466A-9447-8FA4-5DBF6F020A59}" destId="{541A8F67-BEF3-9144-BDE7-501721D35E9B}" srcOrd="1" destOrd="0" presId="urn:microsoft.com/office/officeart/2005/8/layout/hierarchy1"/>
    <dgm:cxn modelId="{509973AB-8497-C045-83FD-0CA9FE959383}" type="presParOf" srcId="{5E0CDD5E-8BFE-3342-B0DF-BDF207B0EB71}" destId="{3218233C-7407-1B48-99E1-C92B181F49E7}" srcOrd="1" destOrd="0" presId="urn:microsoft.com/office/officeart/2005/8/layout/hierarchy1"/>
    <dgm:cxn modelId="{64BE54D6-320E-9946-A81F-BF5F967847F7}" type="presParOf" srcId="{EAB62F9C-13AB-7E45-9328-B67ACD710B35}" destId="{ED0AC88B-CF60-A549-BCFC-597C08022DF5}" srcOrd="1" destOrd="0" presId="urn:microsoft.com/office/officeart/2005/8/layout/hierarchy1"/>
    <dgm:cxn modelId="{48E7B794-3CEA-3C41-B02A-5AE5E5F8A3B9}" type="presParOf" srcId="{ED0AC88B-CF60-A549-BCFC-597C08022DF5}" destId="{06127922-7DDB-FB46-8039-F064397EDA6D}" srcOrd="0" destOrd="0" presId="urn:microsoft.com/office/officeart/2005/8/layout/hierarchy1"/>
    <dgm:cxn modelId="{A7BC71A6-FD90-5845-AA0A-E35A0B15BDEA}" type="presParOf" srcId="{06127922-7DDB-FB46-8039-F064397EDA6D}" destId="{DF3E5910-04D4-3947-9763-E02CAC052AB4}" srcOrd="0" destOrd="0" presId="urn:microsoft.com/office/officeart/2005/8/layout/hierarchy1"/>
    <dgm:cxn modelId="{0330F78C-C53F-0A4C-88AD-68F4557A2EB6}" type="presParOf" srcId="{06127922-7DDB-FB46-8039-F064397EDA6D}" destId="{E3DF8175-9773-A648-9276-EF4CA7019D8A}" srcOrd="1" destOrd="0" presId="urn:microsoft.com/office/officeart/2005/8/layout/hierarchy1"/>
    <dgm:cxn modelId="{7A33810A-5C0E-1349-A4C7-7DDCE83555BB}" type="presParOf" srcId="{ED0AC88B-CF60-A549-BCFC-597C08022DF5}" destId="{819D2F50-4FF5-1642-993B-A104EB801B4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C89A0D-775D-1441-90C8-A7CA5867D38A}">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1A8F67-BEF3-9144-BDE7-501721D35E9B}">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b="1" kern="1200"/>
            <a:t>"FOR WHERE TWO OR THREE ARE GATHERED IN MY NAME, THERE AM I AMONG THEM." 20</a:t>
          </a:r>
          <a:endParaRPr lang="en-US" sz="3500" kern="1200"/>
        </a:p>
      </dsp:txBody>
      <dsp:txXfrm>
        <a:off x="603248" y="657277"/>
        <a:ext cx="4467954" cy="2774145"/>
      </dsp:txXfrm>
    </dsp:sp>
    <dsp:sp modelId="{DF3E5910-04D4-3947-9763-E02CAC052AB4}">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DF8175-9773-A648-9276-EF4CA7019D8A}">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b="1" kern="1200"/>
            <a:t>“因为无论在哪里，有两三个人奉我的名聚会，那里就有我在他们中间。”20</a:t>
          </a:r>
          <a:endParaRPr lang="en-US" sz="3500" kern="1200"/>
        </a:p>
      </dsp:txBody>
      <dsp:txXfrm>
        <a:off x="6275056" y="657277"/>
        <a:ext cx="4467954" cy="27741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7C41F8-9864-B741-B692-FB25970664FF}" type="datetimeFigureOut">
              <a:rPr lang="en-US" smtClean="0"/>
              <a:t>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11557-4EAC-5F45-B2BA-84CC662281FC}" type="slidenum">
              <a:rPr lang="en-US" smtClean="0"/>
              <a:t>‹#›</a:t>
            </a:fld>
            <a:endParaRPr lang="en-US"/>
          </a:p>
        </p:txBody>
      </p:sp>
    </p:spTree>
    <p:extLst>
      <p:ext uri="{BB962C8B-B14F-4D97-AF65-F5344CB8AC3E}">
        <p14:creationId xmlns:p14="http://schemas.microsoft.com/office/powerpoint/2010/main" val="2071742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tollbooth lady who prayed for miracle for this girl's mother who was dying in the hospital.</a:t>
            </a:r>
          </a:p>
        </p:txBody>
      </p:sp>
      <p:sp>
        <p:nvSpPr>
          <p:cNvPr id="4" name="Slide Number Placeholder 3"/>
          <p:cNvSpPr>
            <a:spLocks noGrp="1"/>
          </p:cNvSpPr>
          <p:nvPr>
            <p:ph type="sldNum" sz="quarter" idx="10"/>
          </p:nvPr>
        </p:nvSpPr>
        <p:spPr/>
        <p:txBody>
          <a:bodyPr/>
          <a:lstStyle/>
          <a:p>
            <a:fld id="{5D811557-4EAC-5F45-B2BA-84CC662281FC}" type="slidenum">
              <a:rPr lang="en-US" smtClean="0"/>
              <a:t>6</a:t>
            </a:fld>
            <a:endParaRPr lang="en-US"/>
          </a:p>
        </p:txBody>
      </p:sp>
    </p:spTree>
    <p:extLst>
      <p:ext uri="{BB962C8B-B14F-4D97-AF65-F5344CB8AC3E}">
        <p14:creationId xmlns:p14="http://schemas.microsoft.com/office/powerpoint/2010/main" val="7564796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1/7/20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1/7/20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CCCF1-7831-D54E-B27A-12D32F48BEAB}"/>
              </a:ext>
            </a:extLst>
          </p:cNvPr>
          <p:cNvSpPr>
            <a:spLocks noGrp="1"/>
          </p:cNvSpPr>
          <p:nvPr>
            <p:ph type="ctrTitle"/>
          </p:nvPr>
        </p:nvSpPr>
        <p:spPr>
          <a:xfrm>
            <a:off x="0" y="0"/>
            <a:ext cx="12192000" cy="4106779"/>
          </a:xfrm>
        </p:spPr>
        <p:txBody>
          <a:bodyPr/>
          <a:lstStyle/>
          <a:p>
            <a:pPr algn="ctr"/>
            <a:r>
              <a:rPr lang="en-US" sz="6600" b="1" dirty="0"/>
              <a:t>BUILD OUR CHURCH 1</a:t>
            </a:r>
            <a:br>
              <a:rPr lang="en-US" sz="6600" b="1" dirty="0"/>
            </a:br>
            <a:r>
              <a:rPr lang="en-US" sz="6600" b="1" dirty="0"/>
              <a:t>WE MUST PRAY</a:t>
            </a:r>
            <a:br>
              <a:rPr lang="en-US" sz="6600" b="1" dirty="0"/>
            </a:br>
            <a:r>
              <a:rPr lang="zh-Hans" altLang="en-US" sz="7200" b="1" dirty="0"/>
              <a:t>建立我们的教会</a:t>
            </a:r>
            <a:r>
              <a:rPr lang="en-US" altLang="zh-Hans" sz="7200" b="1" dirty="0"/>
              <a:t>1</a:t>
            </a:r>
            <a:br>
              <a:rPr lang="en-US" altLang="zh-Hans" sz="7200" b="1" dirty="0"/>
            </a:br>
            <a:r>
              <a:rPr lang="zh-Hans" altLang="en-US" sz="7200" b="1" dirty="0"/>
              <a:t>必须祷告</a:t>
            </a:r>
            <a:endParaRPr lang="en-US" sz="7200" b="1" dirty="0"/>
          </a:p>
        </p:txBody>
      </p:sp>
      <p:sp>
        <p:nvSpPr>
          <p:cNvPr id="3" name="Subtitle 2">
            <a:extLst>
              <a:ext uri="{FF2B5EF4-FFF2-40B4-BE49-F238E27FC236}">
                <a16:creationId xmlns:a16="http://schemas.microsoft.com/office/drawing/2014/main" id="{6D6A713F-FF0E-624F-AE9A-46314B559FF1}"/>
              </a:ext>
            </a:extLst>
          </p:cNvPr>
          <p:cNvSpPr>
            <a:spLocks noGrp="1"/>
          </p:cNvSpPr>
          <p:nvPr>
            <p:ph type="subTitle" idx="1"/>
          </p:nvPr>
        </p:nvSpPr>
        <p:spPr>
          <a:xfrm>
            <a:off x="0" y="4297681"/>
            <a:ext cx="12120880" cy="2560320"/>
          </a:xfrm>
        </p:spPr>
        <p:txBody>
          <a:bodyPr>
            <a:normAutofit/>
          </a:bodyPr>
          <a:lstStyle/>
          <a:p>
            <a:pPr algn="ctr"/>
            <a:r>
              <a:rPr lang="en-US" sz="7200" b="1" dirty="0"/>
              <a:t>MATTHEW 18:18-20</a:t>
            </a:r>
          </a:p>
          <a:p>
            <a:pPr algn="ctr"/>
            <a:r>
              <a:rPr lang="zh-Hans" altLang="en-US" sz="7200" b="1" dirty="0"/>
              <a:t>马太福音十八章十八</a:t>
            </a:r>
            <a:r>
              <a:rPr lang="en-US" altLang="zh-Hans" sz="7200" b="1" dirty="0"/>
              <a:t>-</a:t>
            </a:r>
            <a:r>
              <a:rPr lang="zh-Hans" altLang="en-US" sz="7200" b="1" dirty="0"/>
              <a:t>二十节</a:t>
            </a:r>
            <a:endParaRPr lang="en-US" sz="7200" b="1" dirty="0"/>
          </a:p>
        </p:txBody>
      </p:sp>
    </p:spTree>
    <p:extLst>
      <p:ext uri="{BB962C8B-B14F-4D97-AF65-F5344CB8AC3E}">
        <p14:creationId xmlns:p14="http://schemas.microsoft.com/office/powerpoint/2010/main" val="224089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BF4659-7B8C-3F45-95F9-E262F193F2E9}"/>
              </a:ext>
            </a:extLst>
          </p:cNvPr>
          <p:cNvSpPr txBox="1"/>
          <p:nvPr/>
        </p:nvSpPr>
        <p:spPr>
          <a:xfrm>
            <a:off x="877330" y="568411"/>
            <a:ext cx="184731" cy="646331"/>
          </a:xfrm>
          <a:prstGeom prst="rect">
            <a:avLst/>
          </a:prstGeom>
          <a:noFill/>
        </p:spPr>
        <p:txBody>
          <a:bodyPr wrap="none" rtlCol="0">
            <a:spAutoFit/>
          </a:bodyPr>
          <a:lstStyle/>
          <a:p>
            <a:endParaRPr lang="en-US" dirty="0"/>
          </a:p>
          <a:p>
            <a:endParaRPr lang="en-US" dirty="0"/>
          </a:p>
        </p:txBody>
      </p:sp>
      <p:sp>
        <p:nvSpPr>
          <p:cNvPr id="5" name="Title 4">
            <a:extLst>
              <a:ext uri="{FF2B5EF4-FFF2-40B4-BE49-F238E27FC236}">
                <a16:creationId xmlns:a16="http://schemas.microsoft.com/office/drawing/2014/main" id="{741DFC34-DC8C-4C4C-BEEF-907D82671F95}"/>
              </a:ext>
            </a:extLst>
          </p:cNvPr>
          <p:cNvSpPr>
            <a:spLocks noGrp="1"/>
          </p:cNvSpPr>
          <p:nvPr>
            <p:ph type="title"/>
          </p:nvPr>
        </p:nvSpPr>
        <p:spPr>
          <a:xfrm>
            <a:off x="0" y="-1"/>
            <a:ext cx="12191999" cy="2236573"/>
          </a:xfrm>
        </p:spPr>
        <p:txBody>
          <a:bodyPr>
            <a:normAutofit/>
          </a:bodyPr>
          <a:lstStyle/>
          <a:p>
            <a:pPr algn="ctr"/>
            <a:r>
              <a:rPr lang="en-US" sz="5400" b="1" dirty="0"/>
              <a:t>FIVE KEYS TO PRAYER</a:t>
            </a:r>
            <a:br>
              <a:rPr lang="en-US" sz="5400" b="1" dirty="0"/>
            </a:br>
            <a:r>
              <a:rPr lang="zh-Hans" altLang="en-US" sz="5400" b="1" dirty="0"/>
              <a:t>祷告的五个钥匙</a:t>
            </a:r>
            <a:endParaRPr lang="en-US" sz="5400" b="1" dirty="0"/>
          </a:p>
        </p:txBody>
      </p:sp>
      <p:sp>
        <p:nvSpPr>
          <p:cNvPr id="6" name="Content Placeholder 5">
            <a:extLst>
              <a:ext uri="{FF2B5EF4-FFF2-40B4-BE49-F238E27FC236}">
                <a16:creationId xmlns:a16="http://schemas.microsoft.com/office/drawing/2014/main" id="{F9E9B17B-9627-3C43-A352-45FE860FCE7B}"/>
              </a:ext>
            </a:extLst>
          </p:cNvPr>
          <p:cNvSpPr>
            <a:spLocks noGrp="1"/>
          </p:cNvSpPr>
          <p:nvPr>
            <p:ph idx="1"/>
          </p:nvPr>
        </p:nvSpPr>
        <p:spPr>
          <a:xfrm>
            <a:off x="1" y="2026508"/>
            <a:ext cx="12191998" cy="4831491"/>
          </a:xfrm>
        </p:spPr>
        <p:txBody>
          <a:bodyPr>
            <a:normAutofit/>
          </a:bodyPr>
          <a:lstStyle/>
          <a:p>
            <a:pPr marL="0" indent="0">
              <a:buNone/>
            </a:pPr>
            <a:r>
              <a:rPr lang="en-US" sz="3600" b="1" dirty="0"/>
              <a:t>1. TRAIN OUR MINDS, BODIES, AND SPIRIT TO FOCUS ON GOD</a:t>
            </a:r>
            <a:r>
              <a:rPr lang="zh-Hans" altLang="en-US" sz="3600" b="1" dirty="0"/>
              <a:t>我们必须要训练我们的思想，身体，和灵专心在神里</a:t>
            </a:r>
            <a:endParaRPr lang="en-US" sz="3600" b="1" dirty="0"/>
          </a:p>
          <a:p>
            <a:pPr marL="0" indent="0">
              <a:buNone/>
            </a:pPr>
            <a:r>
              <a:rPr lang="en-US" sz="3600" b="1" dirty="0"/>
              <a:t>2. TIME MANAGEMENT SUCH AS CBC PRAYER SCHEDULE:           SUNDAY AT 9AM; SMALL GROUP PRAYERS; PARTNER PRAYER</a:t>
            </a:r>
            <a:r>
              <a:rPr lang="zh-Hans" altLang="en-US" sz="3600" b="1" dirty="0"/>
              <a:t> </a:t>
            </a:r>
            <a:r>
              <a:rPr lang="en-US" altLang="zh-Hans" sz="3600" b="1" dirty="0"/>
              <a:t>2020</a:t>
            </a:r>
            <a:r>
              <a:rPr lang="zh-Hans" altLang="en-US" sz="3600" b="1" dirty="0"/>
              <a:t>年，</a:t>
            </a:r>
            <a:r>
              <a:rPr lang="en-US" altLang="zh-Hans" sz="3600" b="1" dirty="0"/>
              <a:t>CBC</a:t>
            </a:r>
            <a:r>
              <a:rPr lang="zh-Hans" altLang="en-US" sz="3600" b="1" dirty="0"/>
              <a:t>教会要每一个人都参与祷告：礼拜日</a:t>
            </a:r>
            <a:r>
              <a:rPr lang="en-US" altLang="zh-Hans" sz="3600" b="1" dirty="0"/>
              <a:t>9</a:t>
            </a:r>
            <a:r>
              <a:rPr lang="zh-Hans" altLang="en-US" sz="3600" b="1" dirty="0"/>
              <a:t>点，小组祷告，两个人同心祷告组</a:t>
            </a:r>
            <a:r>
              <a:rPr lang="en-US" sz="3600" b="1" dirty="0"/>
              <a:t>. </a:t>
            </a:r>
          </a:p>
          <a:p>
            <a:pPr marL="0" indent="0">
              <a:buNone/>
            </a:pPr>
            <a:r>
              <a:rPr lang="en-US" altLang="zh-Hans" sz="3600" b="1" dirty="0"/>
              <a:t>3.</a:t>
            </a:r>
            <a:r>
              <a:rPr lang="zh-Hans" altLang="en-US" sz="3600" b="1" dirty="0"/>
              <a:t> </a:t>
            </a:r>
            <a:r>
              <a:rPr lang="en-US" sz="3600" b="1" dirty="0"/>
              <a:t>TRUST GOD ONLY: DON'T ONLY DEPEND ON OTHERS TO PRAY</a:t>
            </a:r>
            <a:r>
              <a:rPr lang="zh-Hans" altLang="en-US" sz="3600" b="1" dirty="0"/>
              <a:t> 信靠神，不要靠人，祷告不能只有靠人为你祷告，自己也要祷告</a:t>
            </a:r>
            <a:endParaRPr lang="en-US" sz="3600" b="1" dirty="0"/>
          </a:p>
        </p:txBody>
      </p:sp>
    </p:spTree>
    <p:extLst>
      <p:ext uri="{BB962C8B-B14F-4D97-AF65-F5344CB8AC3E}">
        <p14:creationId xmlns:p14="http://schemas.microsoft.com/office/powerpoint/2010/main" val="218344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BF4659-7B8C-3F45-95F9-E262F193F2E9}"/>
              </a:ext>
            </a:extLst>
          </p:cNvPr>
          <p:cNvSpPr txBox="1"/>
          <p:nvPr/>
        </p:nvSpPr>
        <p:spPr>
          <a:xfrm>
            <a:off x="877330" y="568411"/>
            <a:ext cx="184731" cy="646331"/>
          </a:xfrm>
          <a:prstGeom prst="rect">
            <a:avLst/>
          </a:prstGeom>
          <a:noFill/>
        </p:spPr>
        <p:txBody>
          <a:bodyPr wrap="none" rtlCol="0">
            <a:spAutoFit/>
          </a:bodyPr>
          <a:lstStyle/>
          <a:p>
            <a:endParaRPr lang="en-US" dirty="0"/>
          </a:p>
          <a:p>
            <a:endParaRPr lang="en-US" dirty="0"/>
          </a:p>
        </p:txBody>
      </p:sp>
      <p:sp>
        <p:nvSpPr>
          <p:cNvPr id="5" name="Title 4">
            <a:extLst>
              <a:ext uri="{FF2B5EF4-FFF2-40B4-BE49-F238E27FC236}">
                <a16:creationId xmlns:a16="http://schemas.microsoft.com/office/drawing/2014/main" id="{741DFC34-DC8C-4C4C-BEEF-907D82671F95}"/>
              </a:ext>
            </a:extLst>
          </p:cNvPr>
          <p:cNvSpPr>
            <a:spLocks noGrp="1"/>
          </p:cNvSpPr>
          <p:nvPr>
            <p:ph type="title"/>
          </p:nvPr>
        </p:nvSpPr>
        <p:spPr>
          <a:xfrm>
            <a:off x="0" y="-1"/>
            <a:ext cx="12191999" cy="2236573"/>
          </a:xfrm>
        </p:spPr>
        <p:txBody>
          <a:bodyPr>
            <a:normAutofit/>
          </a:bodyPr>
          <a:lstStyle/>
          <a:p>
            <a:pPr algn="ctr"/>
            <a:r>
              <a:rPr lang="en-US" sz="5400" b="1" dirty="0"/>
              <a:t>FIVE KEYS TO PRAYER</a:t>
            </a:r>
            <a:br>
              <a:rPr lang="en-US" sz="5400" b="1" dirty="0"/>
            </a:br>
            <a:r>
              <a:rPr lang="zh-Hans" altLang="en-US" sz="5400" b="1" dirty="0"/>
              <a:t>祷告的五个钥匙</a:t>
            </a:r>
            <a:endParaRPr lang="en-US" sz="5400" b="1" dirty="0"/>
          </a:p>
        </p:txBody>
      </p:sp>
      <p:sp>
        <p:nvSpPr>
          <p:cNvPr id="6" name="Content Placeholder 5">
            <a:extLst>
              <a:ext uri="{FF2B5EF4-FFF2-40B4-BE49-F238E27FC236}">
                <a16:creationId xmlns:a16="http://schemas.microsoft.com/office/drawing/2014/main" id="{F9E9B17B-9627-3C43-A352-45FE860FCE7B}"/>
              </a:ext>
            </a:extLst>
          </p:cNvPr>
          <p:cNvSpPr>
            <a:spLocks noGrp="1"/>
          </p:cNvSpPr>
          <p:nvPr>
            <p:ph idx="1"/>
          </p:nvPr>
        </p:nvSpPr>
        <p:spPr>
          <a:xfrm>
            <a:off x="2" y="1915297"/>
            <a:ext cx="12191998" cy="4831491"/>
          </a:xfrm>
        </p:spPr>
        <p:txBody>
          <a:bodyPr>
            <a:noAutofit/>
          </a:bodyPr>
          <a:lstStyle/>
          <a:p>
            <a:pPr marL="0" indent="0">
              <a:buNone/>
            </a:pPr>
            <a:r>
              <a:rPr lang="en-US" sz="3600" b="1" dirty="0"/>
              <a:t>4. BETTER UNDERSTANDING OF THE BIBLE</a:t>
            </a:r>
            <a:r>
              <a:rPr lang="zh-Hans" altLang="en-US" sz="3600" b="1" dirty="0"/>
              <a:t>学习圣经，多了解神的本性，和他的话（你认识神吗？不认识神怎能与他亲近？）</a:t>
            </a:r>
            <a:endParaRPr lang="en-US" sz="3600" b="1" dirty="0"/>
          </a:p>
          <a:p>
            <a:pPr marL="0" indent="0">
              <a:buNone/>
            </a:pPr>
            <a:r>
              <a:rPr lang="en-US" sz="3600" b="1" dirty="0"/>
              <a:t>5. LISTEN TO GOD SPEAK EVERYDAY</a:t>
            </a:r>
            <a:r>
              <a:rPr lang="zh-Hans" altLang="en-US" sz="3600" b="1" dirty="0"/>
              <a:t>要听神说话啊！</a:t>
            </a:r>
            <a:r>
              <a:rPr lang="en-US" sz="3600" b="1" dirty="0"/>
              <a:t>: </a:t>
            </a:r>
          </a:p>
          <a:p>
            <a:pPr marL="0" indent="0">
              <a:buNone/>
            </a:pPr>
            <a:r>
              <a:rPr lang="en-US" altLang="zh-Hans" sz="3600" b="1" dirty="0"/>
              <a:t>A.</a:t>
            </a:r>
            <a:r>
              <a:rPr lang="zh-Hans" altLang="en-US" sz="3600" b="1" dirty="0"/>
              <a:t> 神是活的 </a:t>
            </a:r>
            <a:r>
              <a:rPr lang="en-US" altLang="zh-Hans" sz="3600" b="1" dirty="0"/>
              <a:t>B.</a:t>
            </a:r>
            <a:r>
              <a:rPr lang="zh-Hans" altLang="en-US" sz="3600" b="1" dirty="0"/>
              <a:t> 他说话</a:t>
            </a:r>
            <a:r>
              <a:rPr lang="en-US" altLang="zh-Hans" sz="3600" b="1" dirty="0"/>
              <a:t>,</a:t>
            </a:r>
            <a:r>
              <a:rPr lang="zh-Hans" altLang="en-US" sz="3600" b="1" dirty="0"/>
              <a:t>我们能听见的 </a:t>
            </a:r>
            <a:r>
              <a:rPr lang="en-US" altLang="zh-Hans" sz="3600" b="1" dirty="0"/>
              <a:t>C.</a:t>
            </a:r>
            <a:r>
              <a:rPr lang="zh-Hans" altLang="en-US" sz="3600" b="1" dirty="0"/>
              <a:t> 他的话经常是微小的声音 </a:t>
            </a:r>
            <a:r>
              <a:rPr lang="en-US" altLang="zh-Hans" sz="3600" b="1" dirty="0"/>
              <a:t>D.</a:t>
            </a:r>
            <a:r>
              <a:rPr lang="zh-Hans" altLang="en-US" sz="3600" b="1" dirty="0"/>
              <a:t> 他会用自然界说话（风，雨，花草） </a:t>
            </a:r>
            <a:r>
              <a:rPr lang="en-US" altLang="zh-Hans" sz="3600" b="1" dirty="0"/>
              <a:t>E.</a:t>
            </a:r>
            <a:r>
              <a:rPr lang="zh-Hans" altLang="en-US" sz="3600" b="1" dirty="0"/>
              <a:t> 他会用人说话 </a:t>
            </a:r>
            <a:r>
              <a:rPr lang="en-US" altLang="zh-Hans" sz="3600" b="1" dirty="0"/>
              <a:t>F.</a:t>
            </a:r>
            <a:r>
              <a:rPr lang="zh-Hans" altLang="en-US" sz="3600" b="1" dirty="0"/>
              <a:t> 他会用动物说话 （巴兰的骡子说话，看到天使）                                           </a:t>
            </a:r>
            <a:endParaRPr lang="en-US" sz="3600" b="1" dirty="0"/>
          </a:p>
          <a:p>
            <a:pPr marL="0" indent="0">
              <a:buNone/>
            </a:pPr>
            <a:r>
              <a:rPr lang="en-US" altLang="zh-Hans" sz="3600" b="1" dirty="0"/>
              <a:t>Illustration</a:t>
            </a:r>
            <a:r>
              <a:rPr lang="zh-Hans" altLang="en-US" sz="3600" b="1" dirty="0"/>
              <a:t>： </a:t>
            </a:r>
            <a:r>
              <a:rPr lang="en-US" sz="3600" b="1" dirty="0"/>
              <a:t>"DON'T BE AFRAID, I WILL TAKE CARE OF EVERYTHING" </a:t>
            </a:r>
            <a:r>
              <a:rPr lang="zh-Hans" altLang="en-US" sz="3600" b="1" dirty="0"/>
              <a:t>神说“我会照顾你的一切，不要怕”</a:t>
            </a:r>
            <a:endParaRPr lang="en-US" sz="3600" b="1" dirty="0"/>
          </a:p>
        </p:txBody>
      </p:sp>
    </p:spTree>
    <p:extLst>
      <p:ext uri="{BB962C8B-B14F-4D97-AF65-F5344CB8AC3E}">
        <p14:creationId xmlns:p14="http://schemas.microsoft.com/office/powerpoint/2010/main" val="214297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checkerboard(across)">
                                      <p:cBhvr>
                                        <p:cTn id="7" dur="500"/>
                                        <p:tgtEl>
                                          <p:spTgt spid="6">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checkerboard(across)">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blinds(horizontal)">
                                      <p:cBhvr>
                                        <p:cTn id="1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9DE316E-7FBF-684B-BBE0-744BBFA4B7CB}"/>
              </a:ext>
            </a:extLst>
          </p:cNvPr>
          <p:cNvPicPr>
            <a:picLocks noChangeAspect="1"/>
          </p:cNvPicPr>
          <p:nvPr/>
        </p:nvPicPr>
        <p:blipFill rotWithShape="1">
          <a:blip r:embed="rId2"/>
          <a:srcRect l="19361" r="14790" b="-2"/>
          <a:stretch/>
        </p:blipFill>
        <p:spPr>
          <a:xfrm>
            <a:off x="321732" y="321732"/>
            <a:ext cx="5692244" cy="5892801"/>
          </a:xfrm>
          <a:prstGeom prst="rect">
            <a:avLst/>
          </a:prstGeom>
          <a:ln>
            <a:noFill/>
          </a:ln>
          <a:effectLst>
            <a:outerShdw blurRad="76200" dist="63500" dir="5040000" algn="tl" rotWithShape="0">
              <a:srgbClr val="000000">
                <a:alpha val="41000"/>
              </a:srgbClr>
            </a:outerShdw>
          </a:effectLst>
        </p:spPr>
      </p:pic>
      <p:pic>
        <p:nvPicPr>
          <p:cNvPr id="9" name="Picture 8">
            <a:extLst>
              <a:ext uri="{FF2B5EF4-FFF2-40B4-BE49-F238E27FC236}">
                <a16:creationId xmlns:a16="http://schemas.microsoft.com/office/drawing/2014/main" id="{6F4606E1-517A-1141-AEB8-AEB9B9DF8F19}"/>
              </a:ext>
            </a:extLst>
          </p:cNvPr>
          <p:cNvPicPr>
            <a:picLocks noChangeAspect="1"/>
          </p:cNvPicPr>
          <p:nvPr/>
        </p:nvPicPr>
        <p:blipFill rotWithShape="1">
          <a:blip r:embed="rId3"/>
          <a:srcRect l="3001" r="-2" b="-2"/>
          <a:stretch/>
        </p:blipFill>
        <p:spPr>
          <a:xfrm>
            <a:off x="6174843" y="321732"/>
            <a:ext cx="5692244" cy="5892801"/>
          </a:xfrm>
          <a:prstGeom prst="rect">
            <a:avLst/>
          </a:prstGeom>
          <a:ln>
            <a:noFill/>
          </a:ln>
          <a:effectLst>
            <a:outerShdw blurRad="76200" dist="63500" dir="5040000" algn="tl" rotWithShape="0">
              <a:srgbClr val="000000">
                <a:alpha val="41000"/>
              </a:srgbClr>
            </a:outerShdw>
          </a:effectLst>
        </p:spPr>
      </p:pic>
      <p:pic>
        <p:nvPicPr>
          <p:cNvPr id="14" name="Picture 13">
            <a:extLst>
              <a:ext uri="{FF2B5EF4-FFF2-40B4-BE49-F238E27FC236}">
                <a16:creationId xmlns:a16="http://schemas.microsoft.com/office/drawing/2014/main" id="{84A68C73-8545-42BD-A77A-92A31E7D87C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a:extLst>
              <a:ext uri="{FF2B5EF4-FFF2-40B4-BE49-F238E27FC236}">
                <a16:creationId xmlns:a16="http://schemas.microsoft.com/office/drawing/2014/main" id="{16C2737A-D2FC-4B81-BDD3-E79750DFC8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a:extLst>
              <a:ext uri="{FF2B5EF4-FFF2-40B4-BE49-F238E27FC236}">
                <a16:creationId xmlns:a16="http://schemas.microsoft.com/office/drawing/2014/main" id="{F9025C3A-3398-364E-8E57-CC7E0615A230}"/>
              </a:ext>
            </a:extLst>
          </p:cNvPr>
          <p:cNvSpPr txBox="1"/>
          <p:nvPr/>
        </p:nvSpPr>
        <p:spPr>
          <a:xfrm>
            <a:off x="142240" y="6339840"/>
            <a:ext cx="6088526" cy="369332"/>
          </a:xfrm>
          <a:prstGeom prst="rect">
            <a:avLst/>
          </a:prstGeom>
          <a:noFill/>
        </p:spPr>
        <p:txBody>
          <a:bodyPr wrap="none" rtlCol="0">
            <a:spAutoFit/>
          </a:bodyPr>
          <a:lstStyle/>
          <a:p>
            <a:r>
              <a:rPr lang="zh-Hans" altLang="en-US" b="1" dirty="0"/>
              <a:t>帖撒罗尼迦前书</a:t>
            </a:r>
            <a:r>
              <a:rPr lang="en-US" altLang="zh-Hans" b="1" dirty="0"/>
              <a:t>5:16</a:t>
            </a:r>
            <a:r>
              <a:rPr lang="zh-Hans" altLang="en-US" b="1" dirty="0"/>
              <a:t> “不住祷告，凡事谢恩，常常喜乐”</a:t>
            </a:r>
            <a:endParaRPr lang="en-US" b="1" dirty="0"/>
          </a:p>
        </p:txBody>
      </p:sp>
      <p:sp>
        <p:nvSpPr>
          <p:cNvPr id="11" name="TextBox 10">
            <a:extLst>
              <a:ext uri="{FF2B5EF4-FFF2-40B4-BE49-F238E27FC236}">
                <a16:creationId xmlns:a16="http://schemas.microsoft.com/office/drawing/2014/main" id="{7C03A178-91DB-5E47-8FEC-F9C7D9AEEC91}"/>
              </a:ext>
            </a:extLst>
          </p:cNvPr>
          <p:cNvSpPr txBox="1"/>
          <p:nvPr/>
        </p:nvSpPr>
        <p:spPr>
          <a:xfrm>
            <a:off x="7142480" y="6339840"/>
            <a:ext cx="3438762" cy="369332"/>
          </a:xfrm>
          <a:prstGeom prst="rect">
            <a:avLst/>
          </a:prstGeom>
          <a:noFill/>
        </p:spPr>
        <p:txBody>
          <a:bodyPr wrap="none" rtlCol="0">
            <a:spAutoFit/>
          </a:bodyPr>
          <a:lstStyle/>
          <a:p>
            <a:r>
              <a:rPr lang="zh-Hans" altLang="en-US" b="1" dirty="0"/>
              <a:t>一位可爱的小女孩都知道祷告！</a:t>
            </a:r>
            <a:endParaRPr lang="en-US" b="1" dirty="0"/>
          </a:p>
        </p:txBody>
      </p:sp>
    </p:spTree>
    <p:extLst>
      <p:ext uri="{BB962C8B-B14F-4D97-AF65-F5344CB8AC3E}">
        <p14:creationId xmlns:p14="http://schemas.microsoft.com/office/powerpoint/2010/main" val="187471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E456-B58D-A44A-8B1C-80FB4740EBBD}"/>
              </a:ext>
            </a:extLst>
          </p:cNvPr>
          <p:cNvSpPr>
            <a:spLocks noGrp="1"/>
          </p:cNvSpPr>
          <p:nvPr>
            <p:ph type="title"/>
          </p:nvPr>
        </p:nvSpPr>
        <p:spPr>
          <a:xfrm>
            <a:off x="0" y="0"/>
            <a:ext cx="12191999" cy="2133600"/>
          </a:xfrm>
        </p:spPr>
        <p:txBody>
          <a:bodyPr>
            <a:normAutofit/>
          </a:bodyPr>
          <a:lstStyle/>
          <a:p>
            <a:pPr algn="ctr"/>
            <a:r>
              <a:rPr lang="en-US" sz="6600" b="1" dirty="0"/>
              <a:t>WE MUST PRAY</a:t>
            </a:r>
            <a:br>
              <a:rPr lang="en-US" sz="6600" b="1" dirty="0"/>
            </a:br>
            <a:r>
              <a:rPr lang="zh-Hans" altLang="en-US" sz="6600" b="1" dirty="0"/>
              <a:t>必须祷告</a:t>
            </a:r>
            <a:endParaRPr lang="en-US" sz="6600" b="1" dirty="0"/>
          </a:p>
        </p:txBody>
      </p:sp>
      <p:sp>
        <p:nvSpPr>
          <p:cNvPr id="7" name="Content Placeholder 6">
            <a:extLst>
              <a:ext uri="{FF2B5EF4-FFF2-40B4-BE49-F238E27FC236}">
                <a16:creationId xmlns:a16="http://schemas.microsoft.com/office/drawing/2014/main" id="{D257D1E3-4227-AB4B-9B4D-CB9B31C6AB15}"/>
              </a:ext>
            </a:extLst>
          </p:cNvPr>
          <p:cNvSpPr>
            <a:spLocks noGrp="1"/>
          </p:cNvSpPr>
          <p:nvPr>
            <p:ph idx="1"/>
          </p:nvPr>
        </p:nvSpPr>
        <p:spPr>
          <a:xfrm>
            <a:off x="0" y="2133600"/>
            <a:ext cx="12191999" cy="4724399"/>
          </a:xfrm>
        </p:spPr>
        <p:txBody>
          <a:bodyPr>
            <a:normAutofit/>
          </a:bodyPr>
          <a:lstStyle/>
          <a:p>
            <a:r>
              <a:rPr lang="en-US" altLang="zh-Hans" sz="4400" b="1" dirty="0"/>
              <a:t>TRULY, I SAY TO YOU, WHATEVER YOU BIND ON EARTH SHALL BE BOUND IN HEAVEN, AND WHATEVER YOU LOOSE ON EARTH SHALL BE LOSSED IN HEAVEN." 18</a:t>
            </a:r>
          </a:p>
          <a:p>
            <a:r>
              <a:rPr lang="zh-Hans" altLang="en-US" sz="4400" b="1" dirty="0"/>
              <a:t>“我实在告诉你们；凡你们在地上所捆绑的，在天上也要捆绑；凡你们在地上所释放的，在天上也要释放。”</a:t>
            </a:r>
            <a:r>
              <a:rPr lang="en-US" altLang="zh-Hans" sz="4400" b="1" dirty="0"/>
              <a:t>18</a:t>
            </a:r>
            <a:endParaRPr lang="en-US" sz="4400" b="1" dirty="0"/>
          </a:p>
          <a:p>
            <a:endParaRPr lang="en-US" sz="4400" b="1" dirty="0"/>
          </a:p>
        </p:txBody>
      </p:sp>
    </p:spTree>
    <p:extLst>
      <p:ext uri="{BB962C8B-B14F-4D97-AF65-F5344CB8AC3E}">
        <p14:creationId xmlns:p14="http://schemas.microsoft.com/office/powerpoint/2010/main" val="34153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06432A-EE71-5443-BD3D-B6CE5D402191}"/>
              </a:ext>
            </a:extLst>
          </p:cNvPr>
          <p:cNvPicPr>
            <a:picLocks noChangeAspect="1"/>
          </p:cNvPicPr>
          <p:nvPr/>
        </p:nvPicPr>
        <p:blipFill>
          <a:blip r:embed="rId2"/>
          <a:stretch>
            <a:fillRect/>
          </a:stretch>
        </p:blipFill>
        <p:spPr>
          <a:xfrm>
            <a:off x="8847350" y="1655805"/>
            <a:ext cx="3344650" cy="4606405"/>
          </a:xfrm>
          <a:prstGeom prst="rect">
            <a:avLst/>
          </a:prstGeom>
        </p:spPr>
      </p:pic>
      <p:sp>
        <p:nvSpPr>
          <p:cNvPr id="6" name="TextBox 5">
            <a:extLst>
              <a:ext uri="{FF2B5EF4-FFF2-40B4-BE49-F238E27FC236}">
                <a16:creationId xmlns:a16="http://schemas.microsoft.com/office/drawing/2014/main" id="{7AF2364B-AB0F-3F49-B3B4-E0919141BAB5}"/>
              </a:ext>
            </a:extLst>
          </p:cNvPr>
          <p:cNvSpPr txBox="1"/>
          <p:nvPr/>
        </p:nvSpPr>
        <p:spPr>
          <a:xfrm>
            <a:off x="135924" y="605481"/>
            <a:ext cx="10519226" cy="6740307"/>
          </a:xfrm>
          <a:prstGeom prst="rect">
            <a:avLst/>
          </a:prstGeom>
          <a:noFill/>
        </p:spPr>
        <p:txBody>
          <a:bodyPr wrap="none" rtlCol="0">
            <a:spAutoFit/>
          </a:bodyPr>
          <a:lstStyle/>
          <a:p>
            <a:r>
              <a:rPr lang="en-US" sz="3600" b="1" dirty="0"/>
              <a:t>1. PRAY FOR FORGIVENESS OF SINS</a:t>
            </a:r>
            <a:r>
              <a:rPr lang="zh-Hans" altLang="en-US" sz="3600" b="1" dirty="0"/>
              <a:t>求神赦免</a:t>
            </a:r>
            <a:endParaRPr lang="en-US" sz="3600" b="1" dirty="0"/>
          </a:p>
          <a:p>
            <a:r>
              <a:rPr lang="en-US" sz="3600" b="1" dirty="0"/>
              <a:t>2. PRAY TO THE FATHER IN THE NAME OF </a:t>
            </a:r>
          </a:p>
          <a:p>
            <a:r>
              <a:rPr lang="en-US" sz="3600" b="1" dirty="0"/>
              <a:t>JESUS CHRIST AND COVER BY HIS BLOOD</a:t>
            </a:r>
          </a:p>
          <a:p>
            <a:r>
              <a:rPr lang="zh-Hans" altLang="en-US" sz="3600" b="1" dirty="0"/>
              <a:t>祷告向阿爸父，借着耶稣的宝血，圣灵的引导</a:t>
            </a:r>
            <a:endParaRPr lang="en-US" sz="3600" b="1" dirty="0"/>
          </a:p>
          <a:p>
            <a:r>
              <a:rPr lang="en-US" sz="3600" b="1" dirty="0"/>
              <a:t>3. PRAY THE HOLY SPIRIT TO INTERCEDE</a:t>
            </a:r>
          </a:p>
          <a:p>
            <a:r>
              <a:rPr lang="en-US" sz="3600" b="1" dirty="0"/>
              <a:t>ROMANS 8:26</a:t>
            </a:r>
          </a:p>
          <a:p>
            <a:r>
              <a:rPr lang="zh-Hans" altLang="en-US" sz="3600" b="1" dirty="0"/>
              <a:t>“况且，我们的软弱有圣灵帮助，我们本不晓得</a:t>
            </a:r>
            <a:endParaRPr lang="en-US" altLang="zh-Hans" sz="3600" b="1" dirty="0"/>
          </a:p>
          <a:p>
            <a:r>
              <a:rPr lang="zh-Hans" altLang="en-US" sz="3600" b="1" dirty="0"/>
              <a:t>当怎样祷告，只是圣灵亲自用说不出来</a:t>
            </a:r>
            <a:endParaRPr lang="en-US" altLang="zh-Hans" sz="3600" b="1" dirty="0"/>
          </a:p>
          <a:p>
            <a:r>
              <a:rPr lang="zh-Hans" altLang="en-US" sz="3600" b="1" dirty="0"/>
              <a:t>的叹息替我们祷告。”罗马</a:t>
            </a:r>
            <a:r>
              <a:rPr lang="en-US" altLang="zh-Hans" sz="3600" b="1" dirty="0"/>
              <a:t>8:26</a:t>
            </a:r>
          </a:p>
          <a:p>
            <a:r>
              <a:rPr lang="en-US" sz="3600" b="1" dirty="0"/>
              <a:t>4. He that is in us is greater</a:t>
            </a:r>
            <a:r>
              <a:rPr lang="zh-Hans" altLang="en-US" sz="3600" b="1" dirty="0"/>
              <a:t>！ “那在你们里面的</a:t>
            </a:r>
            <a:endParaRPr lang="en-US" altLang="zh-Hans" sz="3600" b="1" dirty="0"/>
          </a:p>
          <a:p>
            <a:r>
              <a:rPr lang="zh-Hans" altLang="en-US" sz="3600" b="1" dirty="0"/>
              <a:t>比那在世界上的更大。”约翰一书</a:t>
            </a:r>
            <a:r>
              <a:rPr lang="en-US" altLang="zh-Hans" sz="3600" b="1" dirty="0"/>
              <a:t>4:4</a:t>
            </a:r>
            <a:endParaRPr lang="en-US" sz="3600" b="1" dirty="0"/>
          </a:p>
          <a:p>
            <a:endParaRPr lang="en-US" sz="3600" b="1" dirty="0"/>
          </a:p>
        </p:txBody>
      </p:sp>
    </p:spTree>
    <p:extLst>
      <p:ext uri="{BB962C8B-B14F-4D97-AF65-F5344CB8AC3E}">
        <p14:creationId xmlns:p14="http://schemas.microsoft.com/office/powerpoint/2010/main" val="91800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blinds(horizontal)">
                                      <p:cBhvr>
                                        <p:cTn id="11" dur="500"/>
                                        <p:tgtEl>
                                          <p:spTgt spid="6">
                                            <p:txEl>
                                              <p:pRg st="1" end="1"/>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blinds(horizontal)">
                                      <p:cBhvr>
                                        <p:cTn id="14" dur="500"/>
                                        <p:tgtEl>
                                          <p:spTgt spid="6">
                                            <p:txEl>
                                              <p:pRg st="2" end="2"/>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linds(horizont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checkerboard(across)">
                                      <p:cBhvr>
                                        <p:cTn id="22" dur="500"/>
                                        <p:tgtEl>
                                          <p:spTgt spid="6">
                                            <p:txEl>
                                              <p:pRg st="4" end="4"/>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Effect transition="in" filter="checkerboard(across)">
                                      <p:cBhvr>
                                        <p:cTn id="25" dur="500"/>
                                        <p:tgtEl>
                                          <p:spTgt spid="6">
                                            <p:txEl>
                                              <p:pRg st="5" end="5"/>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checkerboard(across)">
                                      <p:cBhvr>
                                        <p:cTn id="28" dur="500"/>
                                        <p:tgtEl>
                                          <p:spTgt spid="6">
                                            <p:txEl>
                                              <p:pRg st="6" end="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Effect transition="in" filter="checkerboard(across)">
                                      <p:cBhvr>
                                        <p:cTn id="31" dur="500"/>
                                        <p:tgtEl>
                                          <p:spTgt spid="6">
                                            <p:txEl>
                                              <p:pRg st="7" end="7"/>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6">
                                            <p:txEl>
                                              <p:pRg st="8" end="8"/>
                                            </p:txEl>
                                          </p:spTgt>
                                        </p:tgtEl>
                                        <p:attrNameLst>
                                          <p:attrName>style.visibility</p:attrName>
                                        </p:attrNameLst>
                                      </p:cBhvr>
                                      <p:to>
                                        <p:strVal val="visible"/>
                                      </p:to>
                                    </p:set>
                                    <p:animEffect transition="in" filter="checkerboard(across)">
                                      <p:cBhvr>
                                        <p:cTn id="34" dur="500"/>
                                        <p:tgtEl>
                                          <p:spTgt spid="6">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blinds(horizontal)">
                                      <p:cBhvr>
                                        <p:cTn id="39" dur="500"/>
                                        <p:tgtEl>
                                          <p:spTgt spid="6">
                                            <p:txEl>
                                              <p:pRg st="9" end="9"/>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blinds(horizontal)">
                                      <p:cBhvr>
                                        <p:cTn id="4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E456-B58D-A44A-8B1C-80FB4740EBBD}"/>
              </a:ext>
            </a:extLst>
          </p:cNvPr>
          <p:cNvSpPr>
            <a:spLocks noGrp="1"/>
          </p:cNvSpPr>
          <p:nvPr>
            <p:ph type="title"/>
          </p:nvPr>
        </p:nvSpPr>
        <p:spPr>
          <a:xfrm>
            <a:off x="0" y="0"/>
            <a:ext cx="12191999" cy="2133600"/>
          </a:xfrm>
        </p:spPr>
        <p:txBody>
          <a:bodyPr>
            <a:normAutofit/>
          </a:bodyPr>
          <a:lstStyle/>
          <a:p>
            <a:pPr algn="ctr"/>
            <a:r>
              <a:rPr lang="en-US" sz="5400" b="1" dirty="0"/>
              <a:t>WE MUST PRAY</a:t>
            </a:r>
            <a:br>
              <a:rPr lang="en-US" sz="5400" b="1" dirty="0"/>
            </a:br>
            <a:r>
              <a:rPr lang="zh-Hans" altLang="en-US" sz="5400" b="1" dirty="0"/>
              <a:t>必须祷告</a:t>
            </a:r>
            <a:endParaRPr lang="en-US" sz="5400" b="1" dirty="0"/>
          </a:p>
        </p:txBody>
      </p:sp>
      <p:sp>
        <p:nvSpPr>
          <p:cNvPr id="7" name="Content Placeholder 6">
            <a:extLst>
              <a:ext uri="{FF2B5EF4-FFF2-40B4-BE49-F238E27FC236}">
                <a16:creationId xmlns:a16="http://schemas.microsoft.com/office/drawing/2014/main" id="{D257D1E3-4227-AB4B-9B4D-CB9B31C6AB15}"/>
              </a:ext>
            </a:extLst>
          </p:cNvPr>
          <p:cNvSpPr>
            <a:spLocks noGrp="1"/>
          </p:cNvSpPr>
          <p:nvPr>
            <p:ph idx="1"/>
          </p:nvPr>
        </p:nvSpPr>
        <p:spPr>
          <a:xfrm>
            <a:off x="0" y="2133600"/>
            <a:ext cx="12191999" cy="4724399"/>
          </a:xfrm>
        </p:spPr>
        <p:txBody>
          <a:bodyPr>
            <a:normAutofit/>
          </a:bodyPr>
          <a:lstStyle/>
          <a:p>
            <a:r>
              <a:rPr lang="en-US" sz="4400" b="1" dirty="0"/>
              <a:t>"AGAIN I SAY TO YOU, IF TWO OF YOU AGREE ON EARTH ABOUT ANYTHING THEY ASK, IT WILL BE DONE FOR THEM BY MY FATHER IN HEAVEN." VS. 19</a:t>
            </a:r>
          </a:p>
          <a:p>
            <a:r>
              <a:rPr lang="zh-Hans" altLang="en-US" sz="4400" b="1" dirty="0"/>
              <a:t>“我又告诉你们；若是你们中间有两个人在地上同心合意地求什么事，我在天上的父也必为他们成全。”</a:t>
            </a:r>
            <a:r>
              <a:rPr lang="en-US" altLang="zh-Hans" sz="4400" b="1" dirty="0"/>
              <a:t>19</a:t>
            </a:r>
            <a:endParaRPr lang="en-US" sz="4400" b="1" dirty="0"/>
          </a:p>
        </p:txBody>
      </p:sp>
    </p:spTree>
    <p:extLst>
      <p:ext uri="{BB962C8B-B14F-4D97-AF65-F5344CB8AC3E}">
        <p14:creationId xmlns:p14="http://schemas.microsoft.com/office/powerpoint/2010/main" val="154986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9E301E5-1206-47D0-9CDF-72583D739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A31FBE-7948-4384-B68A-75DEFDC49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88FBFC-BBD8-9644-9DF8-E79444787C77}"/>
              </a:ext>
            </a:extLst>
          </p:cNvPr>
          <p:cNvPicPr>
            <a:picLocks noChangeAspect="1"/>
          </p:cNvPicPr>
          <p:nvPr/>
        </p:nvPicPr>
        <p:blipFill rotWithShape="1">
          <a:blip r:embed="rId3"/>
          <a:srcRect l="1007" r="-1" b="-1"/>
          <a:stretch/>
        </p:blipFill>
        <p:spPr>
          <a:xfrm>
            <a:off x="641276" y="643467"/>
            <a:ext cx="4013020" cy="2702558"/>
          </a:xfrm>
          <a:prstGeom prst="rect">
            <a:avLst/>
          </a:prstGeom>
        </p:spPr>
      </p:pic>
      <p:pic>
        <p:nvPicPr>
          <p:cNvPr id="9" name="Picture 8">
            <a:extLst>
              <a:ext uri="{FF2B5EF4-FFF2-40B4-BE49-F238E27FC236}">
                <a16:creationId xmlns:a16="http://schemas.microsoft.com/office/drawing/2014/main" id="{4EECCE22-864B-364C-88A9-837A781FA6EF}"/>
              </a:ext>
            </a:extLst>
          </p:cNvPr>
          <p:cNvPicPr>
            <a:picLocks noChangeAspect="1"/>
          </p:cNvPicPr>
          <p:nvPr/>
        </p:nvPicPr>
        <p:blipFill rotWithShape="1">
          <a:blip r:embed="rId4"/>
          <a:srcRect r="-2" b="6218"/>
          <a:stretch/>
        </p:blipFill>
        <p:spPr>
          <a:xfrm>
            <a:off x="477012" y="3343772"/>
            <a:ext cx="4498738" cy="3034168"/>
          </a:xfrm>
          <a:prstGeom prst="rect">
            <a:avLst/>
          </a:prstGeom>
        </p:spPr>
      </p:pic>
      <p:pic>
        <p:nvPicPr>
          <p:cNvPr id="5" name="Picture 4">
            <a:extLst>
              <a:ext uri="{FF2B5EF4-FFF2-40B4-BE49-F238E27FC236}">
                <a16:creationId xmlns:a16="http://schemas.microsoft.com/office/drawing/2014/main" id="{649DAE9B-421B-2C49-914C-83D30F0F42D6}"/>
              </a:ext>
            </a:extLst>
          </p:cNvPr>
          <p:cNvPicPr>
            <a:picLocks noChangeAspect="1"/>
          </p:cNvPicPr>
          <p:nvPr/>
        </p:nvPicPr>
        <p:blipFill rotWithShape="1">
          <a:blip r:embed="rId5"/>
          <a:srcRect r="11732"/>
          <a:stretch/>
        </p:blipFill>
        <p:spPr>
          <a:xfrm>
            <a:off x="4812633" y="643467"/>
            <a:ext cx="6735900" cy="5571066"/>
          </a:xfrm>
          <a:prstGeom prst="rect">
            <a:avLst/>
          </a:prstGeom>
        </p:spPr>
      </p:pic>
    </p:spTree>
    <p:extLst>
      <p:ext uri="{BB962C8B-B14F-4D97-AF65-F5344CB8AC3E}">
        <p14:creationId xmlns:p14="http://schemas.microsoft.com/office/powerpoint/2010/main" val="248332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E456-B58D-A44A-8B1C-80FB4740EBBD}"/>
              </a:ext>
            </a:extLst>
          </p:cNvPr>
          <p:cNvSpPr>
            <a:spLocks noGrp="1"/>
          </p:cNvSpPr>
          <p:nvPr>
            <p:ph type="title"/>
          </p:nvPr>
        </p:nvSpPr>
        <p:spPr>
          <a:xfrm>
            <a:off x="680321" y="753228"/>
            <a:ext cx="9613861" cy="1080938"/>
          </a:xfrm>
        </p:spPr>
        <p:txBody>
          <a:bodyPr>
            <a:normAutofit/>
          </a:bodyPr>
          <a:lstStyle/>
          <a:p>
            <a:r>
              <a:rPr lang="en-US" b="1"/>
              <a:t>WE MUST PRAY</a:t>
            </a:r>
            <a:br>
              <a:rPr lang="en-US" b="1"/>
            </a:br>
            <a:r>
              <a:rPr lang="zh-Hans" altLang="en-US" b="1"/>
              <a:t>必须祷告</a:t>
            </a:r>
            <a:endParaRPr lang="en-US" b="1"/>
          </a:p>
        </p:txBody>
      </p:sp>
      <p:graphicFrame>
        <p:nvGraphicFramePr>
          <p:cNvPr id="9" name="Content Placeholder 6">
            <a:extLst>
              <a:ext uri="{FF2B5EF4-FFF2-40B4-BE49-F238E27FC236}">
                <a16:creationId xmlns:a16="http://schemas.microsoft.com/office/drawing/2014/main" id="{7861FA11-894F-4FD3-AC86-5A1B97F22D0F}"/>
              </a:ext>
            </a:extLst>
          </p:cNvPr>
          <p:cNvGraphicFramePr>
            <a:graphicFrameLocks noGrp="1"/>
          </p:cNvGraphicFramePr>
          <p:nvPr>
            <p:ph idx="1"/>
            <p:extLst>
              <p:ext uri="{D42A27DB-BD31-4B8C-83A1-F6EECF244321}">
                <p14:modId xmlns:p14="http://schemas.microsoft.com/office/powerpoint/2010/main" val="319668678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099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70CD278-31CD-7D46-A338-F6E9E6A17E5B}"/>
              </a:ext>
            </a:extLst>
          </p:cNvPr>
          <p:cNvPicPr>
            <a:picLocks noChangeAspect="1"/>
          </p:cNvPicPr>
          <p:nvPr/>
        </p:nvPicPr>
        <p:blipFill>
          <a:blip r:embed="rId2"/>
          <a:stretch>
            <a:fillRect/>
          </a:stretch>
        </p:blipFill>
        <p:spPr>
          <a:xfrm>
            <a:off x="0" y="989"/>
            <a:ext cx="12192000" cy="6856021"/>
          </a:xfrm>
          <a:prstGeom prst="rect">
            <a:avLst/>
          </a:prstGeom>
        </p:spPr>
      </p:pic>
    </p:spTree>
    <p:extLst>
      <p:ext uri="{BB962C8B-B14F-4D97-AF65-F5344CB8AC3E}">
        <p14:creationId xmlns:p14="http://schemas.microsoft.com/office/powerpoint/2010/main" val="229344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E456-B58D-A44A-8B1C-80FB4740EBBD}"/>
              </a:ext>
            </a:extLst>
          </p:cNvPr>
          <p:cNvSpPr>
            <a:spLocks noGrp="1"/>
          </p:cNvSpPr>
          <p:nvPr>
            <p:ph type="title"/>
          </p:nvPr>
        </p:nvSpPr>
        <p:spPr>
          <a:xfrm>
            <a:off x="0" y="0"/>
            <a:ext cx="12191999" cy="2133600"/>
          </a:xfrm>
        </p:spPr>
        <p:txBody>
          <a:bodyPr>
            <a:normAutofit/>
          </a:bodyPr>
          <a:lstStyle/>
          <a:p>
            <a:pPr algn="ctr"/>
            <a:r>
              <a:rPr lang="en-US" sz="5400" b="1" dirty="0"/>
              <a:t>WE MUST PRAY</a:t>
            </a:r>
            <a:br>
              <a:rPr lang="en-US" sz="5400" b="1" dirty="0"/>
            </a:br>
            <a:r>
              <a:rPr lang="zh-Hans" altLang="en-US" sz="5400" b="1" dirty="0"/>
              <a:t>必须祷告</a:t>
            </a:r>
            <a:endParaRPr lang="en-US" sz="5400" b="1" dirty="0"/>
          </a:p>
        </p:txBody>
      </p:sp>
      <p:sp>
        <p:nvSpPr>
          <p:cNvPr id="7" name="Content Placeholder 6">
            <a:extLst>
              <a:ext uri="{FF2B5EF4-FFF2-40B4-BE49-F238E27FC236}">
                <a16:creationId xmlns:a16="http://schemas.microsoft.com/office/drawing/2014/main" id="{D257D1E3-4227-AB4B-9B4D-CB9B31C6AB15}"/>
              </a:ext>
            </a:extLst>
          </p:cNvPr>
          <p:cNvSpPr>
            <a:spLocks noGrp="1"/>
          </p:cNvSpPr>
          <p:nvPr>
            <p:ph idx="1"/>
          </p:nvPr>
        </p:nvSpPr>
        <p:spPr>
          <a:xfrm>
            <a:off x="152399" y="2133600"/>
            <a:ext cx="11958321" cy="4653281"/>
          </a:xfrm>
        </p:spPr>
        <p:txBody>
          <a:bodyPr>
            <a:normAutofit/>
          </a:bodyPr>
          <a:lstStyle/>
          <a:p>
            <a:r>
              <a:rPr lang="en-US" sz="4000" b="1" dirty="0"/>
              <a:t>ROMANS </a:t>
            </a:r>
            <a:r>
              <a:rPr lang="zh-Hans" altLang="en-US" sz="4000" b="1" dirty="0"/>
              <a:t>罗马书</a:t>
            </a:r>
            <a:r>
              <a:rPr lang="en-US" sz="4000" b="1" dirty="0"/>
              <a:t>8:26 "LIKEWISE THE SPIRIT HELPS US IN OUR WEAKNESS. FOR WE DO NOT KNOW WHAT TO PRAY FOR AS WE OUGHT, BUT THE SPIRIT HIMSELF INTERCEDES FOR US WITH GROANINGS TOO DEEP FOR WORDS."</a:t>
            </a:r>
          </a:p>
          <a:p>
            <a:r>
              <a:rPr lang="zh-Hans" altLang="en-US" sz="4000" b="1" dirty="0"/>
              <a:t>“况且，我们的软弱有圣灵帮助，我们本不晓得当怎样祷告，只是圣灵亲自用说不出的叹息替我们祷告。”</a:t>
            </a:r>
            <a:endParaRPr lang="en-US" sz="4000" b="1" dirty="0"/>
          </a:p>
        </p:txBody>
      </p:sp>
    </p:spTree>
    <p:extLst>
      <p:ext uri="{BB962C8B-B14F-4D97-AF65-F5344CB8AC3E}">
        <p14:creationId xmlns:p14="http://schemas.microsoft.com/office/powerpoint/2010/main" val="273779669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1757</TotalTime>
  <Words>513</Words>
  <Application>Microsoft Macintosh PowerPoint</Application>
  <PresentationFormat>Widescreen</PresentationFormat>
  <Paragraphs>39</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宋体</vt:lpstr>
      <vt:lpstr>Arial</vt:lpstr>
      <vt:lpstr>Calibri</vt:lpstr>
      <vt:lpstr>Trebuchet MS</vt:lpstr>
      <vt:lpstr>Berlin</vt:lpstr>
      <vt:lpstr>BUILD OUR CHURCH 1 WE MUST PRAY 建立我们的教会1 必须祷告</vt:lpstr>
      <vt:lpstr>PowerPoint Presentation</vt:lpstr>
      <vt:lpstr>WE MUST PRAY 必须祷告</vt:lpstr>
      <vt:lpstr>PowerPoint Presentation</vt:lpstr>
      <vt:lpstr>WE MUST PRAY 必须祷告</vt:lpstr>
      <vt:lpstr>PowerPoint Presentation</vt:lpstr>
      <vt:lpstr>WE MUST PRAY 必须祷告</vt:lpstr>
      <vt:lpstr>PowerPoint Presentation</vt:lpstr>
      <vt:lpstr>WE MUST PRAY 必须祷告</vt:lpstr>
      <vt:lpstr>FIVE KEYS TO PRAYER 祷告的五个钥匙</vt:lpstr>
      <vt:lpstr>FIVE KEYS TO PRAYER 祷告的五个钥匙</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OUR CHURCH 1 WE MUST PRAY 建立我们的教会1 必须祷告</dc:title>
  <dc:creator>Jane Pan</dc:creator>
  <cp:lastModifiedBy>Jane Pan</cp:lastModifiedBy>
  <cp:revision>13</cp:revision>
  <dcterms:created xsi:type="dcterms:W3CDTF">2020-01-07T16:38:10Z</dcterms:created>
  <dcterms:modified xsi:type="dcterms:W3CDTF">2020-01-08T21:55:25Z</dcterms:modified>
</cp:coreProperties>
</file>