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4" r:id="rId10"/>
    <p:sldId id="263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DFB8-4A3F-EC48-ADCF-22A077177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97" y="0"/>
            <a:ext cx="12105503" cy="415187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tx1"/>
                </a:solidFill>
              </a:rPr>
              <a:t>MAKE TIME FOR GOD</a:t>
            </a:r>
            <a:br>
              <a:rPr lang="en-US" sz="8800" b="1" dirty="0">
                <a:solidFill>
                  <a:schemeClr val="tx1"/>
                </a:solidFill>
              </a:rPr>
            </a:br>
            <a:r>
              <a:rPr lang="zh-Hans" altLang="en-US" sz="8800" b="1" dirty="0">
                <a:solidFill>
                  <a:schemeClr val="tx1"/>
                </a:solidFill>
              </a:rPr>
              <a:t>给神最好的时间</a:t>
            </a: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B49C5-93EA-8F42-9190-7B53DF9A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1870"/>
            <a:ext cx="12192000" cy="2607276"/>
          </a:xfrm>
        </p:spPr>
        <p:txBody>
          <a:bodyPr>
            <a:normAutofit/>
          </a:bodyPr>
          <a:lstStyle/>
          <a:p>
            <a:r>
              <a:rPr lang="en-US" sz="6000" b="1" dirty="0"/>
              <a:t>Matthew 6:31-33</a:t>
            </a:r>
          </a:p>
          <a:p>
            <a:r>
              <a:rPr lang="zh-Hans" altLang="en-US" sz="6000" b="1" dirty="0"/>
              <a:t>马太福音六章三十一到三十三节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6006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DE831A-2898-5B41-8ABC-EFA9BD01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9" b="9842"/>
          <a:stretch/>
        </p:blipFill>
        <p:spPr>
          <a:xfrm>
            <a:off x="20" y="10"/>
            <a:ext cx="6102397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351DD-FED5-524A-9645-22FF1D21B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95"/>
          <a:stretch/>
        </p:blipFill>
        <p:spPr>
          <a:xfrm>
            <a:off x="6102417" y="10"/>
            <a:ext cx="61024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29" y="-1966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A TIME FOR EVERYTHING </a:t>
            </a:r>
            <a:br>
              <a:rPr lang="en-US" sz="5400" b="1" dirty="0"/>
            </a:br>
            <a:r>
              <a:rPr lang="en-US" sz="5400" b="1" dirty="0"/>
              <a:t>ECCLESIASTES 3:2-8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8A6B1-F16F-3844-9D7B-058E3315F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22" y="2340078"/>
            <a:ext cx="6046839" cy="4953000"/>
          </a:xfrm>
        </p:spPr>
        <p:txBody>
          <a:bodyPr>
            <a:normAutofit/>
          </a:bodyPr>
          <a:lstStyle/>
          <a:p>
            <a:r>
              <a:rPr lang="en-US" sz="2400" b="1" dirty="0"/>
              <a:t>A TIME TO BE BORN AND A TIME TO DIE</a:t>
            </a:r>
          </a:p>
          <a:p>
            <a:r>
              <a:rPr lang="en-US" sz="2400" b="1" dirty="0"/>
              <a:t>A TIME TO PLANT AND A TIME TO HARVEST</a:t>
            </a:r>
          </a:p>
          <a:p>
            <a:r>
              <a:rPr lang="en-US" sz="2400" b="1" dirty="0"/>
              <a:t>A TIME TO KILL AND A TIME TO HEAL</a:t>
            </a:r>
          </a:p>
          <a:p>
            <a:r>
              <a:rPr lang="en-US" sz="2400" b="1" dirty="0"/>
              <a:t>A TIME TO TEAR DOWN AND A TIME TO BUILD UP</a:t>
            </a:r>
          </a:p>
          <a:p>
            <a:r>
              <a:rPr lang="en-US" sz="2400" b="1" dirty="0"/>
              <a:t>A TIME TO CRY AND A TIME TO LAUGH</a:t>
            </a:r>
          </a:p>
          <a:p>
            <a:r>
              <a:rPr lang="en-US" sz="2400" b="1" dirty="0"/>
              <a:t>A TIME TO GRIEVE AND A TIME TO DANCE</a:t>
            </a:r>
          </a:p>
          <a:p>
            <a:r>
              <a:rPr lang="en-US" sz="2400" b="1" dirty="0"/>
              <a:t>A TIME TO SCATTER STONES AND A TIME TO GATHER STONES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A57C8E-E563-9D42-AB04-9161BF845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839" y="1730477"/>
            <a:ext cx="6145162" cy="5127523"/>
          </a:xfrm>
        </p:spPr>
        <p:txBody>
          <a:bodyPr>
            <a:normAutofit/>
          </a:bodyPr>
          <a:lstStyle/>
          <a:p>
            <a:r>
              <a:rPr lang="en-US" sz="2400" b="1" dirty="0"/>
              <a:t>A TIME TO EMBRACE AND A TIME TO TURN AWAY</a:t>
            </a:r>
          </a:p>
          <a:p>
            <a:r>
              <a:rPr lang="en-US" sz="2400" b="1" dirty="0"/>
              <a:t>A TIME TO KEEP AND A TIME TO THROW AWAY</a:t>
            </a:r>
          </a:p>
          <a:p>
            <a:r>
              <a:rPr lang="en-US" sz="2400" b="1" dirty="0"/>
              <a:t>A TIME TO TEAR AND A TIME TO MEND</a:t>
            </a:r>
          </a:p>
          <a:p>
            <a:r>
              <a:rPr lang="en-US" sz="2400" b="1" dirty="0"/>
              <a:t>A TIME TO BE QUIET AND A TIME TO SPEAK</a:t>
            </a:r>
          </a:p>
          <a:p>
            <a:r>
              <a:rPr lang="en-US" sz="2400" b="1" dirty="0"/>
              <a:t>A TIME TO LOVE AND A TIME TO HATE</a:t>
            </a:r>
          </a:p>
          <a:p>
            <a:r>
              <a:rPr lang="en-US" sz="2400" b="1" dirty="0"/>
              <a:t>A TIME FOR WAR AND A TIME FOR PEACE</a:t>
            </a:r>
          </a:p>
          <a:p>
            <a:r>
              <a:rPr lang="en-US" sz="2400" b="1" dirty="0"/>
              <a:t>A TIME FOR GOD IN EVERYTHING!</a:t>
            </a:r>
          </a:p>
        </p:txBody>
      </p:sp>
    </p:spTree>
    <p:extLst>
      <p:ext uri="{BB962C8B-B14F-4D97-AF65-F5344CB8AC3E}">
        <p14:creationId xmlns:p14="http://schemas.microsoft.com/office/powerpoint/2010/main" val="85332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8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PAY FORWARD</a:t>
            </a:r>
            <a:br>
              <a:rPr lang="en-US"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zh-Hans" altLang="en-US"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让爱传出去</a:t>
            </a:r>
            <a:endParaRPr lang="en-US" sz="4800" b="1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098" y="4365523"/>
            <a:ext cx="4798140" cy="1793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"WHAT GOES AROUND COMES AROUND"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E25BB-974C-5447-BA0F-715AC2131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9" r="8613" b="1"/>
          <a:stretch/>
        </p:blipFill>
        <p:spPr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6790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38"/>
            <a:ext cx="11061333" cy="256395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TIME</a:t>
            </a:r>
            <a:br>
              <a:rPr lang="en-US" sz="7200" b="1" dirty="0">
                <a:solidFill>
                  <a:schemeClr val="tx1"/>
                </a:solidFill>
              </a:rPr>
            </a:br>
            <a:r>
              <a:rPr lang="zh-Hans" altLang="en-US" sz="7200" b="1" dirty="0">
                <a:solidFill>
                  <a:schemeClr val="tx1"/>
                </a:solidFill>
              </a:rPr>
              <a:t>时间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28921"/>
            <a:ext cx="11061333" cy="4029078"/>
          </a:xfrm>
        </p:spPr>
        <p:txBody>
          <a:bodyPr>
            <a:normAutofit/>
          </a:bodyPr>
          <a:lstStyle/>
          <a:p>
            <a:r>
              <a:rPr lang="en-US" altLang="zh-Hans" sz="4400" b="1" dirty="0">
                <a:solidFill>
                  <a:schemeClr val="tx1"/>
                </a:solidFill>
              </a:rPr>
              <a:t>Illustration:</a:t>
            </a:r>
            <a:r>
              <a:rPr lang="zh-Han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zh-Hans" sz="4400" b="1" dirty="0">
                <a:solidFill>
                  <a:schemeClr val="tx1"/>
                </a:solidFill>
              </a:rPr>
              <a:t>time</a:t>
            </a:r>
            <a:r>
              <a:rPr lang="zh-Han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zh-Hans" sz="4400" b="1" dirty="0">
                <a:solidFill>
                  <a:schemeClr val="tx1"/>
                </a:solidFill>
              </a:rPr>
              <a:t>is</a:t>
            </a:r>
            <a:r>
              <a:rPr lang="zh-Han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zh-Hans" sz="4400" b="1" dirty="0">
                <a:solidFill>
                  <a:schemeClr val="tx1"/>
                </a:solidFill>
              </a:rPr>
              <a:t>not</a:t>
            </a:r>
            <a:r>
              <a:rPr lang="zh-Han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zh-Hans" sz="4400" b="1" dirty="0">
                <a:solidFill>
                  <a:schemeClr val="tx1"/>
                </a:solidFill>
              </a:rPr>
              <a:t>deposit</a:t>
            </a:r>
            <a:r>
              <a:rPr lang="zh-Hans" altLang="en-US" sz="4400" b="1" dirty="0">
                <a:solidFill>
                  <a:schemeClr val="tx1"/>
                </a:solidFill>
              </a:rPr>
              <a:t>： </a:t>
            </a:r>
            <a:r>
              <a:rPr lang="en-US" altLang="zh-Hans" sz="4400" b="1" dirty="0">
                <a:solidFill>
                  <a:schemeClr val="tx1"/>
                </a:solidFill>
              </a:rPr>
              <a:t>In a bank deposit, say you have $86,000. Once the day is finished you have $0 balance of the unused money. That is what we do with time. 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60BA-3BC1-C34E-839A-FFA887F5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820" y="264963"/>
            <a:ext cx="12580241" cy="6593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67C93-27E3-7B45-A668-DF310AF18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41" y="108503"/>
            <a:ext cx="12580241" cy="6593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99A68-E3CA-0349-A9FF-17151FED0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340"/>
            <a:ext cx="4134622" cy="2565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C46403-6323-7D45-B6E0-CDEAC9BFF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276" y="264961"/>
            <a:ext cx="3228973" cy="3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4D5293-9E3E-3042-ABE2-D256820DAFF5}"/>
              </a:ext>
            </a:extLst>
          </p:cNvPr>
          <p:cNvSpPr/>
          <p:nvPr/>
        </p:nvSpPr>
        <p:spPr>
          <a:xfrm>
            <a:off x="2100649" y="221156"/>
            <a:ext cx="7747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Spend time with your family</a:t>
            </a:r>
            <a:br>
              <a:rPr lang="en-US" sz="3600" b="1" dirty="0"/>
            </a:br>
            <a:r>
              <a:rPr lang="zh-Hans" altLang="en-US" sz="3600" b="1" dirty="0"/>
              <a:t>花宝贵的时间在家人身上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A02D-E646-8A4F-A0A8-EA7EDCF02A94}"/>
              </a:ext>
            </a:extLst>
          </p:cNvPr>
          <p:cNvSpPr/>
          <p:nvPr/>
        </p:nvSpPr>
        <p:spPr>
          <a:xfrm>
            <a:off x="140042" y="1594022"/>
            <a:ext cx="3945925" cy="283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3200" b="1" dirty="0"/>
              <a:t>Illustration:</a:t>
            </a:r>
          </a:p>
          <a:p>
            <a:r>
              <a:rPr lang="en-US" sz="3200" b="1" dirty="0"/>
              <a:t>A man talks about his date with his </a:t>
            </a:r>
          </a:p>
          <a:p>
            <a:r>
              <a:rPr lang="en-US" sz="3200" b="1" dirty="0"/>
              <a:t>mom after 21 years of marriage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2B80F-C291-EF4E-8DB1-4A734EA04CC1}"/>
              </a:ext>
            </a:extLst>
          </p:cNvPr>
          <p:cNvSpPr/>
          <p:nvPr/>
        </p:nvSpPr>
        <p:spPr>
          <a:xfrm>
            <a:off x="140042" y="4429855"/>
            <a:ext cx="3661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ans" b="1" dirty="0"/>
              <a:t>Cannot Retrieve </a:t>
            </a:r>
            <a:r>
              <a:rPr lang="en-US" altLang="zh-Hans" sz="3600" b="1" dirty="0"/>
              <a:t>lost</a:t>
            </a:r>
            <a:r>
              <a:rPr lang="en-US" altLang="zh-Hans" b="1" dirty="0"/>
              <a:t> time</a:t>
            </a:r>
          </a:p>
          <a:p>
            <a:r>
              <a:rPr lang="zh-Hans" altLang="en-US" sz="4400" b="1" dirty="0"/>
              <a:t>时光不能倒流</a:t>
            </a:r>
            <a:endParaRPr lang="en-US" sz="4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31DF8C-9B52-4942-B468-2082AC72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97" y="1786248"/>
            <a:ext cx="6412985" cy="42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2667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We have needs and worries</a:t>
            </a:r>
            <a:br>
              <a:rPr lang="en-US" sz="5400" b="1" dirty="0"/>
            </a:br>
            <a:r>
              <a:rPr lang="zh-Hans" altLang="en-US" sz="5400" b="1" dirty="0"/>
              <a:t>我们有需要和解决困难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67000"/>
            <a:ext cx="12192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"Therefore do not be anxious, saying 'what shall we eat? Or what shall we drink? Or what shall we wear?" vs. 31</a:t>
            </a:r>
          </a:p>
          <a:p>
            <a:pPr marL="0" indent="0">
              <a:buNone/>
            </a:pPr>
            <a:r>
              <a:rPr lang="zh-Hans" altLang="en-US" sz="4400" b="1" dirty="0"/>
              <a:t>“所以，不要忧虑说：吃什么？喝什么？穿什么？”三十一节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3237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C89A2D-CBC4-7640-95B3-5579705216D4}"/>
              </a:ext>
            </a:extLst>
          </p:cNvPr>
          <p:cNvSpPr txBox="1"/>
          <p:nvPr/>
        </p:nvSpPr>
        <p:spPr>
          <a:xfrm>
            <a:off x="987128" y="336291"/>
            <a:ext cx="86485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4000" b="1" dirty="0"/>
              <a:t>Illustration of a Donkey:</a:t>
            </a:r>
          </a:p>
          <a:p>
            <a:r>
              <a:rPr lang="en-US" sz="4000" b="1" dirty="0"/>
              <a:t>How a Donkey Got Out of the Well</a:t>
            </a:r>
          </a:p>
          <a:p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7923A-5C6C-4C44-A016-BA362258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86" y="1926501"/>
            <a:ext cx="6647935" cy="4979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7E266-7595-ED4A-8A34-7872189D2646}"/>
              </a:ext>
            </a:extLst>
          </p:cNvPr>
          <p:cNvSpPr txBox="1"/>
          <p:nvPr/>
        </p:nvSpPr>
        <p:spPr>
          <a:xfrm>
            <a:off x="113350" y="2152173"/>
            <a:ext cx="62969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3200" b="1" dirty="0"/>
              <a:t>BY SHAKING OFF THE DIRT!</a:t>
            </a:r>
          </a:p>
          <a:p>
            <a:r>
              <a:rPr lang="en-US" altLang="zh-Hans" sz="3200" b="1" dirty="0"/>
              <a:t>1.</a:t>
            </a:r>
            <a:r>
              <a:rPr lang="zh-Hans" altLang="en-US" sz="3200" b="1" dirty="0"/>
              <a:t> </a:t>
            </a:r>
            <a:r>
              <a:rPr lang="en-US" altLang="zh-Hans" sz="3200" b="1" u="sng" dirty="0"/>
              <a:t>FORGIVE</a:t>
            </a:r>
            <a:r>
              <a:rPr lang="zh-Hans" altLang="en-US" sz="3200" b="1" u="sng" dirty="0"/>
              <a:t> 饶恕</a:t>
            </a:r>
            <a:r>
              <a:rPr lang="zh-Hans" altLang="en-US" sz="3200" b="1" dirty="0"/>
              <a:t> （</a:t>
            </a:r>
            <a:r>
              <a:rPr lang="en-US" altLang="zh-Hans" sz="3200" b="1" dirty="0"/>
              <a:t>Shake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Off</a:t>
            </a:r>
            <a:r>
              <a:rPr lang="zh-Hans" altLang="en-US" sz="3200" b="1" dirty="0"/>
              <a:t>）</a:t>
            </a:r>
            <a:endParaRPr lang="en-US" altLang="zh-Hans" sz="3200" b="1" dirty="0"/>
          </a:p>
          <a:p>
            <a:r>
              <a:rPr lang="en-US" altLang="zh-Hans" sz="3200" b="1" dirty="0"/>
              <a:t>2.</a:t>
            </a:r>
            <a:r>
              <a:rPr lang="zh-Hans" altLang="en-US" sz="3200" b="1" dirty="0"/>
              <a:t> </a:t>
            </a:r>
            <a:r>
              <a:rPr lang="en-US" altLang="zh-Hans" sz="3200" b="1" u="sng" dirty="0"/>
              <a:t>FREE YOUR MIND</a:t>
            </a:r>
            <a:r>
              <a:rPr lang="zh-Hans" altLang="en-US" sz="3200" b="1" u="sng" dirty="0"/>
              <a:t> </a:t>
            </a:r>
            <a:r>
              <a:rPr lang="zh-Hans" altLang="en-US" sz="3200" b="1" dirty="0"/>
              <a:t>忧虑还没有</a:t>
            </a:r>
            <a:endParaRPr lang="en-US" altLang="zh-Hans" sz="3200" b="1" dirty="0"/>
          </a:p>
          <a:p>
            <a:r>
              <a:rPr lang="zh-Hans" altLang="en-US" sz="3200" b="1" dirty="0"/>
              <a:t>发生的事</a:t>
            </a:r>
            <a:endParaRPr lang="en-US" altLang="zh-Hans" sz="3200" b="1" dirty="0"/>
          </a:p>
          <a:p>
            <a:r>
              <a:rPr lang="en-US" altLang="zh-Hans" sz="3200" b="1" dirty="0"/>
              <a:t>3.</a:t>
            </a:r>
            <a:r>
              <a:rPr lang="zh-Hans" altLang="en-US" sz="3200" b="1" dirty="0"/>
              <a:t> </a:t>
            </a:r>
            <a:r>
              <a:rPr lang="en-US" altLang="zh-Hans" sz="3200" b="1" u="sng" dirty="0"/>
              <a:t>APPRECIATE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What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You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Have</a:t>
            </a:r>
          </a:p>
          <a:p>
            <a:r>
              <a:rPr lang="en-US" altLang="zh-Hans" sz="3200" b="1" dirty="0"/>
              <a:t>By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Living</a:t>
            </a:r>
            <a:r>
              <a:rPr lang="zh-Hans" altLang="en-US" sz="3200" b="1" dirty="0"/>
              <a:t> </a:t>
            </a:r>
            <a:r>
              <a:rPr lang="en-US" altLang="zh-Hans" sz="3200" b="1" dirty="0"/>
              <a:t>Simply</a:t>
            </a:r>
            <a:r>
              <a:rPr lang="zh-Hans" altLang="en-US" sz="3200" b="1" dirty="0"/>
              <a:t>谢谢神你现在</a:t>
            </a:r>
            <a:endParaRPr lang="en-US" altLang="zh-Hans" sz="3200" b="1" dirty="0"/>
          </a:p>
          <a:p>
            <a:r>
              <a:rPr lang="zh-Hans" altLang="en-US" sz="3200" b="1" dirty="0"/>
              <a:t>有的，过个简单的生活</a:t>
            </a:r>
            <a:endParaRPr lang="en-US" altLang="zh-Hans" sz="3200" b="1" dirty="0"/>
          </a:p>
          <a:p>
            <a:r>
              <a:rPr lang="en-US" altLang="zh-Hans" sz="3200" b="1" dirty="0"/>
              <a:t>4.</a:t>
            </a:r>
            <a:r>
              <a:rPr lang="zh-Hans" altLang="en-US" sz="3200" b="1" dirty="0"/>
              <a:t> </a:t>
            </a:r>
            <a:r>
              <a:rPr lang="en-US" altLang="zh-Hans" sz="3200" b="1" u="sng" dirty="0"/>
              <a:t>GIVE MORE </a:t>
            </a:r>
            <a:r>
              <a:rPr lang="zh-Hans" altLang="en-US" sz="3200" b="1" dirty="0"/>
              <a:t>多多的给，大方的</a:t>
            </a:r>
            <a:endParaRPr lang="en-US" altLang="zh-Hans" sz="3200" b="1" dirty="0"/>
          </a:p>
          <a:p>
            <a:r>
              <a:rPr lang="zh-Hans" altLang="en-US" sz="3200" b="1" dirty="0"/>
              <a:t>给出去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120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988"/>
            <a:ext cx="12192000" cy="26669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GOD KNOWS OUR NEEDS</a:t>
            </a:r>
            <a:br>
              <a:rPr lang="en-US" sz="5400" b="1" dirty="0"/>
            </a:br>
            <a:r>
              <a:rPr lang="zh-Hans" altLang="en-US" sz="5400" b="1" dirty="0"/>
              <a:t>神知道你的需要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0856"/>
            <a:ext cx="12192000" cy="4191002"/>
          </a:xfrm>
        </p:spPr>
        <p:txBody>
          <a:bodyPr>
            <a:normAutofit/>
          </a:bodyPr>
          <a:lstStyle/>
          <a:p>
            <a:r>
              <a:rPr lang="en-US" sz="4400" b="1" dirty="0"/>
              <a:t>"FOR THE GENTILES SEEK AFTER ALL THESE THINGS, AND YOUR HEAVENLY FATHER KNOWS THAT YOU NEED THEM ALL." 32</a:t>
            </a:r>
          </a:p>
          <a:p>
            <a:r>
              <a:rPr lang="zh-Hans" altLang="en-US" sz="4400" b="1" dirty="0"/>
              <a:t>“这都是外邦人所求的，你们需用的这一切东西，你们的天父是知道的。”</a:t>
            </a:r>
            <a:r>
              <a:rPr lang="en-US" altLang="zh-Hans" sz="4400" b="1" dirty="0"/>
              <a:t>32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2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0F8A0A-B8EF-874A-B281-2DE826A0C3C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89290" y="1607698"/>
            <a:ext cx="9696423" cy="6961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3F32E9-03FC-994A-82E9-8FFD3B5A5C77}"/>
              </a:ext>
            </a:extLst>
          </p:cNvPr>
          <p:cNvSpPr/>
          <p:nvPr/>
        </p:nvSpPr>
        <p:spPr>
          <a:xfrm>
            <a:off x="3400697" y="2842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/>
              <a:t>Love My Garbage Man</a:t>
            </a:r>
            <a:br>
              <a:rPr lang="en-US" sz="4000" b="1" dirty="0"/>
            </a:br>
            <a:r>
              <a:rPr lang="zh-Hans" altLang="en-US" sz="4000" b="1" dirty="0"/>
              <a:t>我爱我捡拉稀工作的男人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252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25727"/>
            <a:ext cx="12192000" cy="5313816"/>
          </a:xfrm>
        </p:spPr>
        <p:txBody>
          <a:bodyPr>
            <a:normAutofit/>
          </a:bodyPr>
          <a:lstStyle/>
          <a:p>
            <a:r>
              <a:rPr lang="en-US" sz="3200" b="1" dirty="0"/>
              <a:t>"I DON'T THINK THE JOB MAKES THE MAN, I BELIEVE THE MAN MAKES THE JOB! </a:t>
            </a:r>
            <a:r>
              <a:rPr lang="zh-Hans" altLang="en-US" sz="3200" b="1" dirty="0"/>
              <a:t>不是工作影响成了男人，是男人影响成了工作</a:t>
            </a:r>
            <a:r>
              <a:rPr lang="en-US" sz="3200" b="1" dirty="0"/>
              <a:t>"</a:t>
            </a:r>
          </a:p>
          <a:p>
            <a:r>
              <a:rPr lang="en-US" sz="3200" b="1" dirty="0"/>
              <a:t>"IF A MAN IS CALLED TO BE A STREET SWEEPER, HE SHOULD SWEEP THE STREETS EVEN AS MICHELANGELO</a:t>
            </a:r>
            <a:r>
              <a:rPr lang="zh-Hans" altLang="en-US" sz="3200" b="1" dirty="0"/>
              <a:t>米开朗琪罗</a:t>
            </a:r>
            <a:r>
              <a:rPr lang="en-US" sz="3200" b="1" dirty="0"/>
              <a:t> PAINTED OR BEETHOVEN</a:t>
            </a:r>
            <a:r>
              <a:rPr lang="zh-Hans" altLang="en-US" sz="3200" b="1" dirty="0"/>
              <a:t>贝多芬</a:t>
            </a:r>
            <a:r>
              <a:rPr lang="en-US" sz="3200" b="1" dirty="0"/>
              <a:t> COMPOSED MUSIC OR SHAKESPEARE </a:t>
            </a:r>
            <a:r>
              <a:rPr lang="zh-Hans" altLang="en-US" sz="3200" b="1" dirty="0"/>
              <a:t>莎士比亚 </a:t>
            </a:r>
            <a:r>
              <a:rPr lang="en-US" sz="3200" b="1" dirty="0"/>
              <a:t>WROTE POETRY. HE SHOULD SWEAP THE STREETS SO WELL THAT ALL THE HOSTS OF HEAVEN AND EARTH WILL PAUSE TO SAY,  'HERE LIVED A GREAT STREET SWEEPER WHO DID HIS JOB WELL.'</a:t>
            </a:r>
            <a:r>
              <a:rPr lang="zh-Hans" altLang="en-US" sz="3200" b="1" dirty="0"/>
              <a:t>”</a:t>
            </a:r>
            <a:endParaRPr lang="en-US" sz="3200" b="1" dirty="0"/>
          </a:p>
          <a:p>
            <a:pPr marL="0" indent="0">
              <a:buNone/>
            </a:pPr>
            <a:r>
              <a:rPr lang="zh-Hans" altLang="en-US" sz="3200" b="1" dirty="0"/>
              <a:t>  </a:t>
            </a:r>
            <a:r>
              <a:rPr lang="en-US" sz="3200" b="1" dirty="0"/>
              <a:t>MARTIN LUTHER KING</a:t>
            </a:r>
            <a:r>
              <a:rPr lang="zh-Hans" altLang="en-US" sz="3200" b="1" dirty="0"/>
              <a:t>马丁路德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77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4B15-7CBA-7346-AD7A-71AD3CEE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669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GIVE GOD YOUR TIME FIRST</a:t>
            </a:r>
            <a:br>
              <a:rPr lang="en-US" sz="5400" b="1" dirty="0"/>
            </a:br>
            <a:r>
              <a:rPr lang="zh-Hans" altLang="en-US" sz="5400" b="1" dirty="0"/>
              <a:t>⌚️⌚️先把时间给神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F2C3-8150-BF4D-850F-069815EC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2535"/>
            <a:ext cx="12192000" cy="4191002"/>
          </a:xfrm>
        </p:spPr>
        <p:txBody>
          <a:bodyPr>
            <a:normAutofit/>
          </a:bodyPr>
          <a:lstStyle/>
          <a:p>
            <a:r>
              <a:rPr lang="en-US" sz="4400" b="1" dirty="0"/>
              <a:t>"SEEK FIRST THE KINGDOM OF GOD AND HIS RIGHTEOUSNESS, AND ALL THESE THINGS WILL BE ADDED TO YOU." VS. 33</a:t>
            </a:r>
          </a:p>
          <a:p>
            <a:r>
              <a:rPr lang="zh-Hans" altLang="en-US" sz="4400" b="1" dirty="0"/>
              <a:t>“你们要先求他的国和他的义，这些东西都要加给你们了。”</a:t>
            </a:r>
            <a:r>
              <a:rPr lang="en-US" altLang="zh-Hans" sz="4400" b="1" dirty="0"/>
              <a:t>33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56603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533</TotalTime>
  <Words>516</Words>
  <Application>Microsoft Macintosh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宋体</vt:lpstr>
      <vt:lpstr>Arial</vt:lpstr>
      <vt:lpstr>Century Gothic</vt:lpstr>
      <vt:lpstr>Mesh</vt:lpstr>
      <vt:lpstr>MAKE TIME FOR GOD 给神最好的时间 </vt:lpstr>
      <vt:lpstr>TIME 时间</vt:lpstr>
      <vt:lpstr>PowerPoint Presentation</vt:lpstr>
      <vt:lpstr>We have needs and worries 我们有需要和解决困难</vt:lpstr>
      <vt:lpstr>PowerPoint Presentation</vt:lpstr>
      <vt:lpstr>GOD KNOWS OUR NEEDS 神知道你的需要</vt:lpstr>
      <vt:lpstr>PowerPoint Presentation</vt:lpstr>
      <vt:lpstr>PowerPoint Presentation</vt:lpstr>
      <vt:lpstr>GIVE GOD YOUR TIME FIRST ⌚️⌚️先把时间给神</vt:lpstr>
      <vt:lpstr>PowerPoint Presentation</vt:lpstr>
      <vt:lpstr>A TIME FOR EVERYTHING  ECCLESIASTES 3:2-8</vt:lpstr>
      <vt:lpstr>PAY FORWARD 让爱传出去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TIME FOR GOD 给神最好的时间 </dc:title>
  <dc:creator>Jane Pan</dc:creator>
  <cp:lastModifiedBy>Jane Pan</cp:lastModifiedBy>
  <cp:revision>20</cp:revision>
  <dcterms:created xsi:type="dcterms:W3CDTF">2019-11-26T18:46:15Z</dcterms:created>
  <dcterms:modified xsi:type="dcterms:W3CDTF">2019-11-27T20:49:49Z</dcterms:modified>
</cp:coreProperties>
</file>