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28AC-7BC0-4785-A962-B911382FD1D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A197-7A7C-4451-A2D4-D203B0868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9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928AC-7BC0-4785-A962-B911382FD1D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A197-7A7C-4451-A2D4-D203B0868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5564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0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5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9801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7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5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8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4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b="1" smtClean="0">
                <a:ea typeface="楷体_GB2312" pitchFamily="49" charset="-122"/>
              </a:rPr>
              <a:t>   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</a:rPr>
              <a:t>神为人改名的属灵意义</a:t>
            </a:r>
            <a:b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3200" b="1" smtClean="0">
                <a:solidFill>
                  <a:srgbClr val="0000FF"/>
                </a:solidFill>
                <a:latin typeface="Arial Narrow" pitchFamily="34" charset="0"/>
                <a:ea typeface="楷体_GB2312" pitchFamily="49" charset="-122"/>
              </a:rPr>
              <a:t>Spiritual Significance of Name Changes</a:t>
            </a:r>
            <a:endParaRPr lang="en-US" altLang="zh-CN" sz="3200" b="1" dirty="0">
              <a:solidFill>
                <a:srgbClr val="0000FF"/>
              </a:solidFill>
              <a:latin typeface="Arial Narrow" pitchFamily="34" charset="0"/>
              <a:ea typeface="楷体_GB2312" pitchFamily="49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6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6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5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1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15505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3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6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2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1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2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zh-CN" altLang="en-US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4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>雅各两次</a:t>
            </a:r>
            <a:r>
              <a:rPr lang="en-US" altLang="zh-CN" sz="4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4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>在星空下</a:t>
            </a:r>
            <a:r>
              <a:rPr lang="en-US" altLang="zh-CN" sz="4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4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>与神相遇</a:t>
            </a:r>
            <a:r>
              <a:rPr lang="en-US" altLang="zh-CN" sz="4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2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zh-CN" altLang="en-US" sz="2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32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>伯特利</a:t>
            </a:r>
            <a:r>
              <a:rPr lang="en-US" altLang="zh-CN" sz="32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>—</a:t>
            </a:r>
            <a:r>
              <a:rPr lang="zh-CN" altLang="en-US" sz="32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>雅博渡口</a:t>
            </a:r>
            <a:br>
              <a:rPr lang="zh-CN" altLang="en-US" sz="32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2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zh-CN" altLang="en-US" sz="2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3200" smtClean="0">
                <a:solidFill>
                  <a:srgbClr val="0000FF"/>
                </a:solidFill>
                <a:latin typeface="Arial Narrow" panose="020B0606020202030204" pitchFamily="34" charset="0"/>
                <a:ea typeface="Adobe 楷体 Std R" panose="02020400000000000000" pitchFamily="18" charset="-122"/>
              </a:rPr>
              <a:t>Jacob met God twice</a:t>
            </a:r>
            <a:br>
              <a:rPr lang="en-US" altLang="zh-CN" sz="3200" smtClean="0">
                <a:solidFill>
                  <a:srgbClr val="0000FF"/>
                </a:solidFill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3200" smtClean="0">
                <a:solidFill>
                  <a:srgbClr val="0000FF"/>
                </a:solidFill>
                <a:latin typeface="Arial Narrow" panose="020B0606020202030204" pitchFamily="34" charset="0"/>
                <a:ea typeface="Adobe 楷体 Std R" panose="02020400000000000000" pitchFamily="18" charset="-122"/>
              </a:rPr>
              <a:t>under the starry sky</a:t>
            </a:r>
            <a:br>
              <a:rPr lang="en-US" altLang="zh-CN" sz="3200" smtClean="0">
                <a:solidFill>
                  <a:srgbClr val="0000FF"/>
                </a:solidFill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zh-CN" altLang="en-US" sz="1200" smtClean="0">
                <a:solidFill>
                  <a:srgbClr val="0000FF"/>
                </a:solidFill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zh-CN" altLang="en-US" sz="1200" smtClean="0">
                <a:solidFill>
                  <a:srgbClr val="0000FF"/>
                </a:solidFill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2800" smtClean="0">
                <a:solidFill>
                  <a:srgbClr val="0000FF"/>
                </a:solidFill>
                <a:latin typeface="Arial Narrow" panose="020B0606020202030204" pitchFamily="34" charset="0"/>
                <a:ea typeface="Adobe 楷体 Std R" panose="02020400000000000000" pitchFamily="18" charset="-122"/>
              </a:rPr>
              <a:t>Bethel </a:t>
            </a:r>
            <a:r>
              <a:rPr lang="en-US" altLang="zh-CN" sz="3200" smtClean="0">
                <a:solidFill>
                  <a:srgbClr val="0000FF"/>
                </a:solidFill>
                <a:latin typeface="Arial Narrow" panose="020B0606020202030204" pitchFamily="34" charset="0"/>
                <a:ea typeface="Adobe 楷体 Std R" panose="02020400000000000000" pitchFamily="18" charset="-122"/>
              </a:rPr>
              <a:t>— </a:t>
            </a:r>
            <a:r>
              <a:rPr lang="en-US" altLang="zh-CN" sz="2800" smtClean="0">
                <a:solidFill>
                  <a:srgbClr val="0000FF"/>
                </a:solidFill>
                <a:latin typeface="Arial Narrow" panose="020B0606020202030204" pitchFamily="34" charset="0"/>
                <a:ea typeface="Adobe 楷体 Std R" panose="02020400000000000000" pitchFamily="18" charset="-122"/>
              </a:rPr>
              <a:t>Peniel</a:t>
            </a:r>
            <a:r>
              <a:rPr lang="en-US" altLang="zh-CN" sz="28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> </a:t>
            </a:r>
            <a: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  <a:t/>
            </a:r>
            <a:br>
              <a:rPr lang="en-US" altLang="zh-CN" sz="4000" smtClean="0">
                <a:latin typeface="Arial Narrow" panose="020B0606020202030204" pitchFamily="34" charset="0"/>
                <a:ea typeface="Adobe 楷体 Std R" panose="02020400000000000000" pitchFamily="18" charset="-122"/>
              </a:rPr>
            </a:br>
            <a:endParaRPr lang="en-US" altLang="zh-CN" sz="4000" dirty="0">
              <a:latin typeface="Arial Narrow" panose="020B0606020202030204" pitchFamily="34" charset="0"/>
              <a:ea typeface="Adobe 楷体 Std R" panose="02020400000000000000" pitchFamily="18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Adobe 楷体 Std R</vt:lpstr>
      <vt:lpstr>宋体</vt:lpstr>
      <vt:lpstr>楷体</vt:lpstr>
      <vt:lpstr>楷体_GB2312</vt:lpstr>
      <vt:lpstr>Arial</vt:lpstr>
      <vt:lpstr>Arial Narrow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雅各两次 在星空下 与神相遇  伯特利—雅博渡口  Jacob met God twice under the starry sky  Bethel — Peniel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神为人改名的属灵意义 Spiritual Significance of Name Changes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Chaoyang Peng</dc:creator>
  <cp:lastModifiedBy>Chaoyang Peng</cp:lastModifiedBy>
  <cp:revision>1</cp:revision>
  <dcterms:created xsi:type="dcterms:W3CDTF">2019-11-24T03:57:54Z</dcterms:created>
  <dcterms:modified xsi:type="dcterms:W3CDTF">2019-11-24T03:57:54Z</dcterms:modified>
</cp:coreProperties>
</file>