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3"/>
  </p:notesMasterIdLst>
  <p:sldIdLst>
    <p:sldId id="256" r:id="rId2"/>
    <p:sldId id="264" r:id="rId3"/>
    <p:sldId id="257" r:id="rId4"/>
    <p:sldId id="258" r:id="rId5"/>
    <p:sldId id="259" r:id="rId6"/>
    <p:sldId id="260" r:id="rId7"/>
    <p:sldId id="261" r:id="rId8"/>
    <p:sldId id="262" r:id="rId9"/>
    <p:sldId id="263" r:id="rId10"/>
    <p:sldId id="265" r:id="rId11"/>
    <p:sldId id="266" r:id="rId12"/>
    <p:sldId id="270" r:id="rId13"/>
    <p:sldId id="267" r:id="rId14"/>
    <p:sldId id="271" r:id="rId15"/>
    <p:sldId id="268" r:id="rId16"/>
    <p:sldId id="269" r:id="rId17"/>
    <p:sldId id="273" r:id="rId18"/>
    <p:sldId id="274" r:id="rId19"/>
    <p:sldId id="275" r:id="rId20"/>
    <p:sldId id="276" r:id="rId21"/>
    <p:sldId id="272"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D616"/>
    <a:srgbClr val="56D644"/>
    <a:srgbClr val="98D650"/>
    <a:srgbClr val="587D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722"/>
  </p:normalViewPr>
  <p:slideViewPr>
    <p:cSldViewPr snapToGrid="0" snapToObjects="1">
      <p:cViewPr varScale="1">
        <p:scale>
          <a:sx n="104" d="100"/>
          <a:sy n="104" d="100"/>
        </p:scale>
        <p:origin x="232" y="5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C376C-D0E1-A649-A52D-616D40D94951}" type="datetimeFigureOut">
              <a:rPr lang="en-US" smtClean="0"/>
              <a:t>11/20/19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B1C474-0536-9B46-B224-32D63E1D1A3C}" type="slidenum">
              <a:rPr lang="en-US" smtClean="0"/>
              <a:t>‹#›</a:t>
            </a:fld>
            <a:endParaRPr lang="en-US" dirty="0"/>
          </a:p>
        </p:txBody>
      </p:sp>
    </p:spTree>
    <p:extLst>
      <p:ext uri="{BB962C8B-B14F-4D97-AF65-F5344CB8AC3E}">
        <p14:creationId xmlns:p14="http://schemas.microsoft.com/office/powerpoint/2010/main" val="1217050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 explained that it was through one incident that he saw in India that happened a few years ago when he was really feeling low and touring India after a major setback. </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He said that right in front of his very eyes he saw an Indian mother chop off her child's right hand with a chopper. The helplessness in the mother's eyes, the scream of pain from the innocent 4-year-old child haunted him until today. </a:t>
            </a:r>
            <a:r>
              <a:rPr lang="zh-Hans" altLang="en-US" sz="1200" kern="1200" dirty="0">
                <a:solidFill>
                  <a:schemeClr val="tx1"/>
                </a:solidFill>
                <a:effectLst/>
                <a:latin typeface="+mn-lt"/>
                <a:ea typeface="+mn-ea"/>
                <a:cs typeface="+mn-cs"/>
              </a:rPr>
              <a:t> </a:t>
            </a:r>
            <a:r>
              <a:rPr lang="en-US" altLang="zh-Hans" sz="1200" kern="1200" dirty="0">
                <a:solidFill>
                  <a:schemeClr val="tx1"/>
                </a:solidFill>
                <a:effectLst/>
                <a:latin typeface="+mn-lt"/>
                <a:ea typeface="+mn-ea"/>
                <a:cs typeface="+mn-cs"/>
              </a:rPr>
              <a:t>Why</a:t>
            </a:r>
            <a:r>
              <a:rPr lang="zh-Hans" altLang="en-US" sz="1200" kern="1200" dirty="0">
                <a:solidFill>
                  <a:schemeClr val="tx1"/>
                </a:solidFill>
                <a:effectLst/>
                <a:latin typeface="+mn-lt"/>
                <a:ea typeface="+mn-ea"/>
                <a:cs typeface="+mn-cs"/>
              </a:rPr>
              <a:t>？ </a:t>
            </a:r>
            <a:r>
              <a:rPr lang="en-US" altLang="zh-Hans" sz="1200" kern="1200" dirty="0">
                <a:solidFill>
                  <a:schemeClr val="tx1"/>
                </a:solidFill>
                <a:effectLst/>
                <a:latin typeface="+mn-lt"/>
                <a:ea typeface="+mn-ea"/>
                <a:cs typeface="+mn-cs"/>
              </a:rPr>
              <a:t>To</a:t>
            </a:r>
            <a:r>
              <a:rPr lang="zh-Hans" altLang="en-US" sz="1200" kern="1200" dirty="0">
                <a:solidFill>
                  <a:schemeClr val="tx1"/>
                </a:solidFill>
                <a:effectLst/>
                <a:latin typeface="+mn-lt"/>
                <a:ea typeface="+mn-ea"/>
                <a:cs typeface="+mn-cs"/>
              </a:rPr>
              <a:t> </a:t>
            </a:r>
            <a:r>
              <a:rPr lang="en-US" altLang="zh-Hans" sz="1200" kern="1200" dirty="0">
                <a:solidFill>
                  <a:schemeClr val="tx1"/>
                </a:solidFill>
                <a:effectLst/>
                <a:latin typeface="+mn-lt"/>
                <a:ea typeface="+mn-ea"/>
                <a:cs typeface="+mn-cs"/>
              </a:rPr>
              <a:t>have</a:t>
            </a:r>
            <a:r>
              <a:rPr lang="zh-Hans" altLang="en-US" sz="1200" kern="1200" dirty="0">
                <a:solidFill>
                  <a:schemeClr val="tx1"/>
                </a:solidFill>
                <a:effectLst/>
                <a:latin typeface="+mn-lt"/>
                <a:ea typeface="+mn-ea"/>
                <a:cs typeface="+mn-cs"/>
              </a:rPr>
              <a:t> </a:t>
            </a:r>
            <a:r>
              <a:rPr lang="en-US" altLang="zh-Hans" sz="1200" kern="1200" dirty="0">
                <a:solidFill>
                  <a:schemeClr val="tx1"/>
                </a:solidFill>
                <a:effectLst/>
                <a:latin typeface="+mn-lt"/>
                <a:ea typeface="+mn-ea"/>
                <a:cs typeface="+mn-cs"/>
              </a:rPr>
              <a:t>sympathy</a:t>
            </a:r>
            <a:r>
              <a:rPr lang="zh-Hans" altLang="en-US" sz="1200" kern="1200" dirty="0">
                <a:solidFill>
                  <a:schemeClr val="tx1"/>
                </a:solidFill>
                <a:effectLst/>
                <a:latin typeface="+mn-lt"/>
                <a:ea typeface="+mn-ea"/>
                <a:cs typeface="+mn-cs"/>
              </a:rPr>
              <a:t> </a:t>
            </a:r>
            <a:r>
              <a:rPr lang="en-US" altLang="zh-Hans" sz="1200" kern="1200" dirty="0">
                <a:solidFill>
                  <a:schemeClr val="tx1"/>
                </a:solidFill>
                <a:effectLst/>
                <a:latin typeface="+mn-lt"/>
                <a:ea typeface="+mn-ea"/>
                <a:cs typeface="+mn-cs"/>
              </a:rPr>
              <a:t>from</a:t>
            </a:r>
            <a:r>
              <a:rPr lang="zh-Hans" altLang="en-US" sz="1200" kern="1200" dirty="0">
                <a:solidFill>
                  <a:schemeClr val="tx1"/>
                </a:solidFill>
                <a:effectLst/>
                <a:latin typeface="+mn-lt"/>
                <a:ea typeface="+mn-ea"/>
                <a:cs typeface="+mn-cs"/>
              </a:rPr>
              <a:t> </a:t>
            </a:r>
            <a:r>
              <a:rPr lang="en-US" altLang="zh-Hans" sz="1200" kern="1200" dirty="0">
                <a:solidFill>
                  <a:schemeClr val="tx1"/>
                </a:solidFill>
                <a:effectLst/>
                <a:latin typeface="+mn-lt"/>
                <a:ea typeface="+mn-ea"/>
                <a:cs typeface="+mn-cs"/>
              </a:rPr>
              <a:t>others</a:t>
            </a:r>
            <a:r>
              <a:rPr lang="zh-Hans" altLang="en-US" sz="1200" kern="1200" dirty="0">
                <a:solidFill>
                  <a:schemeClr val="tx1"/>
                </a:solidFill>
                <a:effectLst/>
                <a:latin typeface="+mn-lt"/>
                <a:ea typeface="+mn-ea"/>
                <a:cs typeface="+mn-cs"/>
              </a:rPr>
              <a:t> </a:t>
            </a:r>
            <a:r>
              <a:rPr lang="en-US" altLang="zh-Hans" sz="1200" kern="1200" dirty="0">
                <a:solidFill>
                  <a:schemeClr val="tx1"/>
                </a:solidFill>
                <a:effectLst/>
                <a:latin typeface="+mn-lt"/>
                <a:ea typeface="+mn-ea"/>
                <a:cs typeface="+mn-cs"/>
              </a:rPr>
              <a:t>while</a:t>
            </a:r>
            <a:r>
              <a:rPr lang="zh-Hans" altLang="en-US" sz="1200" kern="1200" dirty="0">
                <a:solidFill>
                  <a:schemeClr val="tx1"/>
                </a:solidFill>
                <a:effectLst/>
                <a:latin typeface="+mn-lt"/>
                <a:ea typeface="+mn-ea"/>
                <a:cs typeface="+mn-cs"/>
              </a:rPr>
              <a:t> </a:t>
            </a:r>
            <a:r>
              <a:rPr lang="en-US" altLang="zh-Hans" sz="1200" kern="1200" dirty="0">
                <a:solidFill>
                  <a:schemeClr val="tx1"/>
                </a:solidFill>
                <a:effectLst/>
                <a:latin typeface="+mn-lt"/>
                <a:ea typeface="+mn-ea"/>
                <a:cs typeface="+mn-cs"/>
              </a:rPr>
              <a:t>this</a:t>
            </a:r>
            <a:r>
              <a:rPr lang="zh-Hans" altLang="en-US" sz="1200" kern="1200" dirty="0">
                <a:solidFill>
                  <a:schemeClr val="tx1"/>
                </a:solidFill>
                <a:effectLst/>
                <a:latin typeface="+mn-lt"/>
                <a:ea typeface="+mn-ea"/>
                <a:cs typeface="+mn-cs"/>
              </a:rPr>
              <a:t> </a:t>
            </a:r>
            <a:r>
              <a:rPr lang="en-US" altLang="zh-Hans" sz="1200" kern="1200" dirty="0">
                <a:solidFill>
                  <a:schemeClr val="tx1"/>
                </a:solidFill>
                <a:effectLst/>
                <a:latin typeface="+mn-lt"/>
                <a:ea typeface="+mn-ea"/>
                <a:cs typeface="+mn-cs"/>
              </a:rPr>
              <a:t>child</a:t>
            </a:r>
            <a:r>
              <a:rPr lang="zh-Hans" altLang="en-US" sz="1200" kern="1200" dirty="0">
                <a:solidFill>
                  <a:schemeClr val="tx1"/>
                </a:solidFill>
                <a:effectLst/>
                <a:latin typeface="+mn-lt"/>
                <a:ea typeface="+mn-ea"/>
                <a:cs typeface="+mn-cs"/>
              </a:rPr>
              <a:t> </a:t>
            </a:r>
            <a:r>
              <a:rPr lang="en-US" altLang="zh-Hans" sz="1200" kern="1200" dirty="0">
                <a:solidFill>
                  <a:schemeClr val="tx1"/>
                </a:solidFill>
                <a:effectLst/>
                <a:latin typeface="+mn-lt"/>
                <a:ea typeface="+mn-ea"/>
                <a:cs typeface="+mn-cs"/>
              </a:rPr>
              <a:t>beg.</a:t>
            </a:r>
            <a:r>
              <a:rPr lang="zh-Hans" altLang="en-US" sz="1200" kern="1200" dirty="0">
                <a:solidFill>
                  <a:schemeClr val="tx1"/>
                </a:solidFill>
                <a:effectLst/>
                <a:latin typeface="+mn-lt"/>
                <a:ea typeface="+mn-ea"/>
                <a:cs typeface="+mn-cs"/>
              </a:rPr>
              <a:t> </a:t>
            </a:r>
            <a:r>
              <a:rPr lang="en-US" altLang="zh-Hans" sz="1200" kern="1200" dirty="0">
                <a:solidFill>
                  <a:schemeClr val="tx1"/>
                </a:solidFill>
                <a:effectLst/>
                <a:latin typeface="+mn-lt"/>
                <a:ea typeface="+mn-ea"/>
                <a:cs typeface="+mn-cs"/>
              </a:rPr>
              <a:t>So,</a:t>
            </a:r>
            <a:r>
              <a:rPr lang="zh-Hans" altLang="en-US" sz="1200" kern="1200" dirty="0">
                <a:solidFill>
                  <a:schemeClr val="tx1"/>
                </a:solidFill>
                <a:effectLst/>
                <a:latin typeface="+mn-lt"/>
                <a:ea typeface="+mn-ea"/>
                <a:cs typeface="+mn-cs"/>
              </a:rPr>
              <a:t> </a:t>
            </a:r>
            <a:r>
              <a:rPr lang="en-US" altLang="zh-Hans" sz="1200" kern="1200" dirty="0">
                <a:solidFill>
                  <a:schemeClr val="tx1"/>
                </a:solidFill>
                <a:effectLst/>
                <a:latin typeface="+mn-lt"/>
                <a:ea typeface="+mn-ea"/>
                <a:cs typeface="+mn-cs"/>
              </a:rPr>
              <a:t>he</a:t>
            </a:r>
            <a:r>
              <a:rPr lang="zh-Hans" altLang="en-US" sz="1200" kern="1200" dirty="0">
                <a:solidFill>
                  <a:schemeClr val="tx1"/>
                </a:solidFill>
                <a:effectLst/>
                <a:latin typeface="+mn-lt"/>
                <a:ea typeface="+mn-ea"/>
                <a:cs typeface="+mn-cs"/>
              </a:rPr>
              <a:t> </a:t>
            </a:r>
            <a:r>
              <a:rPr lang="en-US" altLang="zh-Hans" sz="1200" kern="1200" dirty="0">
                <a:solidFill>
                  <a:schemeClr val="tx1"/>
                </a:solidFill>
                <a:effectLst/>
                <a:latin typeface="+mn-lt"/>
                <a:ea typeface="+mn-ea"/>
                <a:cs typeface="+mn-cs"/>
              </a:rPr>
              <a:t>with</a:t>
            </a:r>
            <a:r>
              <a:rPr lang="zh-Hans" altLang="en-US" sz="1200" kern="1200" dirty="0">
                <a:solidFill>
                  <a:schemeClr val="tx1"/>
                </a:solidFill>
                <a:effectLst/>
                <a:latin typeface="+mn-lt"/>
                <a:ea typeface="+mn-ea"/>
                <a:cs typeface="+mn-cs"/>
              </a:rPr>
              <a:t> </a:t>
            </a:r>
            <a:r>
              <a:rPr lang="en-US" altLang="zh-Hans" sz="1200" kern="1200" dirty="0">
                <a:solidFill>
                  <a:schemeClr val="tx1"/>
                </a:solidFill>
                <a:effectLst/>
                <a:latin typeface="+mn-lt"/>
                <a:ea typeface="+mn-ea"/>
                <a:cs typeface="+mn-cs"/>
              </a:rPr>
              <a:t>all</a:t>
            </a:r>
            <a:r>
              <a:rPr lang="zh-Hans" altLang="en-US" sz="1200" kern="1200" dirty="0">
                <a:solidFill>
                  <a:schemeClr val="tx1"/>
                </a:solidFill>
                <a:effectLst/>
                <a:latin typeface="+mn-lt"/>
                <a:ea typeface="+mn-ea"/>
                <a:cs typeface="+mn-cs"/>
              </a:rPr>
              <a:t> </a:t>
            </a:r>
            <a:r>
              <a:rPr lang="en-US" altLang="zh-Hans" sz="1200" kern="1200" dirty="0">
                <a:solidFill>
                  <a:schemeClr val="tx1"/>
                </a:solidFill>
                <a:effectLst/>
                <a:latin typeface="+mn-lt"/>
                <a:ea typeface="+mn-ea"/>
                <a:cs typeface="+mn-cs"/>
              </a:rPr>
              <a:t>the</a:t>
            </a:r>
            <a:r>
              <a:rPr lang="zh-Hans" altLang="en-US" sz="1200" kern="1200" dirty="0">
                <a:solidFill>
                  <a:schemeClr val="tx1"/>
                </a:solidFill>
                <a:effectLst/>
                <a:latin typeface="+mn-lt"/>
                <a:ea typeface="+mn-ea"/>
                <a:cs typeface="+mn-cs"/>
              </a:rPr>
              <a:t> </a:t>
            </a:r>
            <a:r>
              <a:rPr lang="en-US" altLang="zh-Hans" sz="1200" kern="1200" dirty="0">
                <a:solidFill>
                  <a:schemeClr val="tx1"/>
                </a:solidFill>
                <a:effectLst/>
                <a:latin typeface="+mn-lt"/>
                <a:ea typeface="+mn-ea"/>
                <a:cs typeface="+mn-cs"/>
              </a:rPr>
              <a:t>money</a:t>
            </a:r>
            <a:r>
              <a:rPr lang="zh-Hans" altLang="en-US" sz="1200" kern="1200" dirty="0">
                <a:solidFill>
                  <a:schemeClr val="tx1"/>
                </a:solidFill>
                <a:effectLst/>
                <a:latin typeface="+mn-lt"/>
                <a:ea typeface="+mn-ea"/>
                <a:cs typeface="+mn-cs"/>
              </a:rPr>
              <a:t> </a:t>
            </a:r>
            <a:r>
              <a:rPr lang="en-US" altLang="zh-Hans" sz="1200" kern="1200" dirty="0">
                <a:solidFill>
                  <a:schemeClr val="tx1"/>
                </a:solidFill>
                <a:effectLst/>
                <a:latin typeface="+mn-lt"/>
                <a:ea typeface="+mn-ea"/>
                <a:cs typeface="+mn-cs"/>
              </a:rPr>
              <a:t>he</a:t>
            </a:r>
            <a:r>
              <a:rPr lang="zh-Hans" altLang="en-US" sz="1200" kern="1200" dirty="0">
                <a:solidFill>
                  <a:schemeClr val="tx1"/>
                </a:solidFill>
                <a:effectLst/>
                <a:latin typeface="+mn-lt"/>
                <a:ea typeface="+mn-ea"/>
                <a:cs typeface="+mn-cs"/>
              </a:rPr>
              <a:t> </a:t>
            </a:r>
            <a:r>
              <a:rPr lang="en-US" altLang="zh-Hans" sz="1200" kern="1200" dirty="0">
                <a:solidFill>
                  <a:schemeClr val="tx1"/>
                </a:solidFill>
                <a:effectLst/>
                <a:latin typeface="+mn-lt"/>
                <a:ea typeface="+mn-ea"/>
                <a:cs typeface="+mn-cs"/>
              </a:rPr>
              <a:t>had</a:t>
            </a:r>
            <a:r>
              <a:rPr lang="zh-Hans" altLang="en-US" sz="1200" kern="1200" dirty="0">
                <a:solidFill>
                  <a:schemeClr val="tx1"/>
                </a:solidFill>
                <a:effectLst/>
                <a:latin typeface="+mn-lt"/>
                <a:ea typeface="+mn-ea"/>
                <a:cs typeface="+mn-cs"/>
              </a:rPr>
              <a:t> </a:t>
            </a:r>
            <a:r>
              <a:rPr lang="en-US" altLang="zh-Hans" sz="1200" kern="1200" dirty="0">
                <a:solidFill>
                  <a:schemeClr val="tx1"/>
                </a:solidFill>
                <a:effectLst/>
                <a:latin typeface="+mn-lt"/>
                <a:ea typeface="+mn-ea"/>
                <a:cs typeface="+mn-cs"/>
              </a:rPr>
              <a:t>bought</a:t>
            </a:r>
            <a:r>
              <a:rPr lang="zh-Hans" altLang="en-US" sz="1200" kern="1200" dirty="0">
                <a:solidFill>
                  <a:schemeClr val="tx1"/>
                </a:solidFill>
                <a:effectLst/>
                <a:latin typeface="+mn-lt"/>
                <a:ea typeface="+mn-ea"/>
                <a:cs typeface="+mn-cs"/>
              </a:rPr>
              <a:t> </a:t>
            </a:r>
            <a:r>
              <a:rPr lang="en-US" altLang="zh-Hans" sz="1200" kern="1200" dirty="0">
                <a:solidFill>
                  <a:schemeClr val="tx1"/>
                </a:solidFill>
                <a:effectLst/>
                <a:latin typeface="+mn-lt"/>
                <a:ea typeface="+mn-ea"/>
                <a:cs typeface="+mn-cs"/>
              </a:rPr>
              <a:t>those</a:t>
            </a:r>
            <a:r>
              <a:rPr lang="zh-Hans" altLang="en-US" sz="1200" kern="1200" dirty="0">
                <a:solidFill>
                  <a:schemeClr val="tx1"/>
                </a:solidFill>
                <a:effectLst/>
                <a:latin typeface="+mn-lt"/>
                <a:ea typeface="+mn-ea"/>
                <a:cs typeface="+mn-cs"/>
              </a:rPr>
              <a:t> </a:t>
            </a:r>
            <a:r>
              <a:rPr lang="en-US" altLang="zh-Hans" sz="1200" kern="1200" dirty="0">
                <a:solidFill>
                  <a:schemeClr val="tx1"/>
                </a:solidFill>
                <a:effectLst/>
                <a:latin typeface="+mn-lt"/>
                <a:ea typeface="+mn-ea"/>
                <a:cs typeface="+mn-cs"/>
              </a:rPr>
              <a:t>begging</a:t>
            </a:r>
            <a:r>
              <a:rPr lang="zh-Hans" altLang="en-US" sz="1200" kern="1200" dirty="0">
                <a:solidFill>
                  <a:schemeClr val="tx1"/>
                </a:solidFill>
                <a:effectLst/>
                <a:latin typeface="+mn-lt"/>
                <a:ea typeface="+mn-ea"/>
                <a:cs typeface="+mn-cs"/>
              </a:rPr>
              <a:t> </a:t>
            </a:r>
            <a:r>
              <a:rPr lang="en-US" altLang="zh-Hans" sz="1200" kern="1200" dirty="0">
                <a:solidFill>
                  <a:schemeClr val="tx1"/>
                </a:solidFill>
                <a:effectLst/>
                <a:latin typeface="+mn-lt"/>
                <a:ea typeface="+mn-ea"/>
                <a:cs typeface="+mn-cs"/>
              </a:rPr>
              <a:t>kids</a:t>
            </a:r>
            <a:r>
              <a:rPr lang="zh-Hans" altLang="en-US" sz="1200" kern="1200" dirty="0">
                <a:solidFill>
                  <a:schemeClr val="tx1"/>
                </a:solidFill>
                <a:effectLst/>
                <a:latin typeface="+mn-lt"/>
                <a:ea typeface="+mn-ea"/>
                <a:cs typeface="+mn-cs"/>
              </a:rPr>
              <a:t> </a:t>
            </a:r>
            <a:r>
              <a:rPr lang="en-US" altLang="zh-Hans" sz="1200" kern="1200" dirty="0">
                <a:solidFill>
                  <a:schemeClr val="tx1"/>
                </a:solidFill>
                <a:effectLst/>
                <a:latin typeface="+mn-lt"/>
                <a:ea typeface="+mn-ea"/>
                <a:cs typeface="+mn-cs"/>
              </a:rPr>
              <a:t>food</a:t>
            </a:r>
            <a:r>
              <a:rPr lang="zh-Hans" altLang="en-US" sz="1200" kern="1200" dirty="0">
                <a:solidFill>
                  <a:schemeClr val="tx1"/>
                </a:solidFill>
                <a:effectLst/>
                <a:latin typeface="+mn-lt"/>
                <a:ea typeface="+mn-ea"/>
                <a:cs typeface="+mn-cs"/>
              </a:rPr>
              <a:t> </a:t>
            </a:r>
            <a:r>
              <a:rPr lang="en-US" altLang="zh-Hans" sz="1200" kern="1200" dirty="0">
                <a:solidFill>
                  <a:schemeClr val="tx1"/>
                </a:solidFill>
                <a:effectLst/>
                <a:latin typeface="+mn-lt"/>
                <a:ea typeface="+mn-ea"/>
                <a:cs typeface="+mn-cs"/>
              </a:rPr>
              <a:t>and</a:t>
            </a:r>
            <a:r>
              <a:rPr lang="zh-Hans" altLang="en-US" sz="1200" kern="1200" dirty="0">
                <a:solidFill>
                  <a:schemeClr val="tx1"/>
                </a:solidFill>
                <a:effectLst/>
                <a:latin typeface="+mn-lt"/>
                <a:ea typeface="+mn-ea"/>
                <a:cs typeface="+mn-cs"/>
              </a:rPr>
              <a:t> </a:t>
            </a:r>
            <a:r>
              <a:rPr lang="en-US" altLang="zh-Hans" sz="1200" kern="1200" dirty="0">
                <a:solidFill>
                  <a:schemeClr val="tx1"/>
                </a:solidFill>
                <a:effectLst/>
                <a:latin typeface="+mn-lt"/>
                <a:ea typeface="+mn-ea"/>
                <a:cs typeface="+mn-cs"/>
              </a:rPr>
              <a:t>clothing.</a:t>
            </a:r>
            <a:r>
              <a:rPr lang="zh-Hans" altLang="en-US" sz="1200" kern="1200" dirty="0">
                <a:solidFill>
                  <a:schemeClr val="tx1"/>
                </a:solidFill>
                <a:effectLst/>
                <a:latin typeface="+mn-lt"/>
                <a:ea typeface="+mn-ea"/>
                <a:cs typeface="+mn-cs"/>
              </a:rPr>
              <a:t> </a:t>
            </a:r>
            <a:r>
              <a:rPr lang="en-US" altLang="zh-Hans" sz="1200" kern="1200" dirty="0">
                <a:solidFill>
                  <a:schemeClr val="tx1"/>
                </a:solidFill>
                <a:effectLst/>
                <a:latin typeface="+mn-lt"/>
                <a:ea typeface="+mn-ea"/>
                <a:cs typeface="+mn-cs"/>
              </a:rPr>
              <a:t>He</a:t>
            </a:r>
            <a:r>
              <a:rPr lang="zh-Hans" altLang="en-US" sz="1200" kern="1200" dirty="0">
                <a:solidFill>
                  <a:schemeClr val="tx1"/>
                </a:solidFill>
                <a:effectLst/>
                <a:latin typeface="+mn-lt"/>
                <a:ea typeface="+mn-ea"/>
                <a:cs typeface="+mn-cs"/>
              </a:rPr>
              <a:t> </a:t>
            </a:r>
            <a:r>
              <a:rPr lang="en-US" altLang="zh-Hans" sz="1200" kern="1200" dirty="0">
                <a:solidFill>
                  <a:schemeClr val="tx1"/>
                </a:solidFill>
                <a:effectLst/>
                <a:latin typeface="+mn-lt"/>
                <a:ea typeface="+mn-ea"/>
                <a:cs typeface="+mn-cs"/>
              </a:rPr>
              <a:t>realized</a:t>
            </a:r>
            <a:r>
              <a:rPr lang="zh-Hans" altLang="en-US" sz="1200" kern="1200" dirty="0">
                <a:solidFill>
                  <a:schemeClr val="tx1"/>
                </a:solidFill>
                <a:effectLst/>
                <a:latin typeface="+mn-lt"/>
                <a:ea typeface="+mn-ea"/>
                <a:cs typeface="+mn-cs"/>
              </a:rPr>
              <a:t> </a:t>
            </a:r>
            <a:r>
              <a:rPr lang="en-US" altLang="zh-Hans" sz="1200" kern="1200" dirty="0">
                <a:solidFill>
                  <a:schemeClr val="tx1"/>
                </a:solidFill>
                <a:effectLst/>
                <a:latin typeface="+mn-lt"/>
                <a:ea typeface="+mn-ea"/>
                <a:cs typeface="+mn-cs"/>
              </a:rPr>
              <a:t>he</a:t>
            </a:r>
            <a:r>
              <a:rPr lang="zh-Hans" altLang="en-US" sz="1200" kern="1200" dirty="0">
                <a:solidFill>
                  <a:schemeClr val="tx1"/>
                </a:solidFill>
                <a:effectLst/>
                <a:latin typeface="+mn-lt"/>
                <a:ea typeface="+mn-ea"/>
                <a:cs typeface="+mn-cs"/>
              </a:rPr>
              <a:t> </a:t>
            </a:r>
            <a:r>
              <a:rPr lang="en-US" altLang="zh-Hans" sz="1200" kern="1200" dirty="0">
                <a:solidFill>
                  <a:schemeClr val="tx1"/>
                </a:solidFill>
                <a:effectLst/>
                <a:latin typeface="+mn-lt"/>
                <a:ea typeface="+mn-ea"/>
                <a:cs typeface="+mn-cs"/>
              </a:rPr>
              <a:t>had</a:t>
            </a:r>
            <a:r>
              <a:rPr lang="zh-Hans" altLang="en-US" sz="1200" kern="1200" dirty="0">
                <a:solidFill>
                  <a:schemeClr val="tx1"/>
                </a:solidFill>
                <a:effectLst/>
                <a:latin typeface="+mn-lt"/>
                <a:ea typeface="+mn-ea"/>
                <a:cs typeface="+mn-cs"/>
              </a:rPr>
              <a:t> </a:t>
            </a:r>
            <a:r>
              <a:rPr lang="en-US" altLang="zh-Hans" sz="1200" kern="1200" dirty="0">
                <a:solidFill>
                  <a:schemeClr val="tx1"/>
                </a:solidFill>
                <a:effectLst/>
                <a:latin typeface="+mn-lt"/>
                <a:ea typeface="+mn-ea"/>
                <a:cs typeface="+mn-cs"/>
              </a:rPr>
              <a:t>so</a:t>
            </a:r>
            <a:r>
              <a:rPr lang="zh-Hans" altLang="en-US" sz="1200" kern="1200" dirty="0">
                <a:solidFill>
                  <a:schemeClr val="tx1"/>
                </a:solidFill>
                <a:effectLst/>
                <a:latin typeface="+mn-lt"/>
                <a:ea typeface="+mn-ea"/>
                <a:cs typeface="+mn-cs"/>
              </a:rPr>
              <a:t> </a:t>
            </a:r>
            <a:r>
              <a:rPr lang="en-US" altLang="zh-Hans" sz="1200" kern="1200" dirty="0">
                <a:solidFill>
                  <a:schemeClr val="tx1"/>
                </a:solidFill>
                <a:effectLst/>
                <a:latin typeface="+mn-lt"/>
                <a:ea typeface="+mn-ea"/>
                <a:cs typeface="+mn-cs"/>
              </a:rPr>
              <a:t>much</a:t>
            </a:r>
            <a:r>
              <a:rPr lang="zh-Hans" altLang="en-US" sz="1200" kern="1200" dirty="0">
                <a:solidFill>
                  <a:schemeClr val="tx1"/>
                </a:solidFill>
                <a:effectLst/>
                <a:latin typeface="+mn-lt"/>
                <a:ea typeface="+mn-ea"/>
                <a:cs typeface="+mn-cs"/>
              </a:rPr>
              <a:t> </a:t>
            </a:r>
            <a:r>
              <a:rPr lang="en-US" altLang="zh-Hans" sz="1200" kern="1200" dirty="0">
                <a:solidFill>
                  <a:schemeClr val="tx1"/>
                </a:solidFill>
                <a:effectLst/>
                <a:latin typeface="+mn-lt"/>
                <a:ea typeface="+mn-ea"/>
                <a:cs typeface="+mn-cs"/>
              </a:rPr>
              <a:t>and</a:t>
            </a:r>
            <a:r>
              <a:rPr lang="zh-Hans" altLang="en-US" sz="1200" kern="1200" dirty="0">
                <a:solidFill>
                  <a:schemeClr val="tx1"/>
                </a:solidFill>
                <a:effectLst/>
                <a:latin typeface="+mn-lt"/>
                <a:ea typeface="+mn-ea"/>
                <a:cs typeface="+mn-cs"/>
              </a:rPr>
              <a:t> </a:t>
            </a:r>
            <a:r>
              <a:rPr lang="en-US" altLang="zh-Hans" sz="1200" kern="1200" dirty="0">
                <a:solidFill>
                  <a:schemeClr val="tx1"/>
                </a:solidFill>
                <a:effectLst/>
                <a:latin typeface="+mn-lt"/>
                <a:ea typeface="+mn-ea"/>
                <a:cs typeface="+mn-cs"/>
              </a:rPr>
              <a:t>not</a:t>
            </a:r>
            <a:r>
              <a:rPr lang="zh-Hans" altLang="en-US" sz="1200" kern="1200" dirty="0">
                <a:solidFill>
                  <a:schemeClr val="tx1"/>
                </a:solidFill>
                <a:effectLst/>
                <a:latin typeface="+mn-lt"/>
                <a:ea typeface="+mn-ea"/>
                <a:cs typeface="+mn-cs"/>
              </a:rPr>
              <a:t> </a:t>
            </a:r>
            <a:r>
              <a:rPr lang="en-US" altLang="zh-Hans" sz="1200" kern="1200" dirty="0">
                <a:solidFill>
                  <a:schemeClr val="tx1"/>
                </a:solidFill>
                <a:effectLst/>
                <a:latin typeface="+mn-lt"/>
                <a:ea typeface="+mn-ea"/>
                <a:cs typeface="+mn-cs"/>
              </a:rPr>
              <a:t>look</a:t>
            </a:r>
            <a:r>
              <a:rPr lang="zh-Hans" altLang="en-US" sz="1200" kern="1200" dirty="0">
                <a:solidFill>
                  <a:schemeClr val="tx1"/>
                </a:solidFill>
                <a:effectLst/>
                <a:latin typeface="+mn-lt"/>
                <a:ea typeface="+mn-ea"/>
                <a:cs typeface="+mn-cs"/>
              </a:rPr>
              <a:t> </a:t>
            </a:r>
            <a:r>
              <a:rPr lang="en-US" altLang="zh-Hans" sz="1200" kern="1200" dirty="0">
                <a:solidFill>
                  <a:schemeClr val="tx1"/>
                </a:solidFill>
                <a:effectLst/>
                <a:latin typeface="+mn-lt"/>
                <a:ea typeface="+mn-ea"/>
                <a:cs typeface="+mn-cs"/>
              </a:rPr>
              <a:t>at</a:t>
            </a:r>
            <a:r>
              <a:rPr lang="zh-Hans" altLang="en-US" sz="1200" kern="1200" dirty="0">
                <a:solidFill>
                  <a:schemeClr val="tx1"/>
                </a:solidFill>
                <a:effectLst/>
                <a:latin typeface="+mn-lt"/>
                <a:ea typeface="+mn-ea"/>
                <a:cs typeface="+mn-cs"/>
              </a:rPr>
              <a:t> </a:t>
            </a:r>
            <a:r>
              <a:rPr lang="en-US" altLang="zh-Hans" sz="1200" kern="1200" dirty="0">
                <a:solidFill>
                  <a:schemeClr val="tx1"/>
                </a:solidFill>
                <a:effectLst/>
                <a:latin typeface="+mn-lt"/>
                <a:ea typeface="+mn-ea"/>
                <a:cs typeface="+mn-cs"/>
              </a:rPr>
              <a:t>the</a:t>
            </a:r>
            <a:r>
              <a:rPr lang="zh-Hans" altLang="en-US" sz="1200" kern="1200" dirty="0">
                <a:solidFill>
                  <a:schemeClr val="tx1"/>
                </a:solidFill>
                <a:effectLst/>
                <a:latin typeface="+mn-lt"/>
                <a:ea typeface="+mn-ea"/>
                <a:cs typeface="+mn-cs"/>
              </a:rPr>
              <a:t> </a:t>
            </a:r>
            <a:r>
              <a:rPr lang="en-US" altLang="zh-Hans" sz="1200" kern="1200" dirty="0">
                <a:solidFill>
                  <a:schemeClr val="tx1"/>
                </a:solidFill>
                <a:effectLst/>
                <a:latin typeface="+mn-lt"/>
                <a:ea typeface="+mn-ea"/>
                <a:cs typeface="+mn-cs"/>
              </a:rPr>
              <a:t>past,</a:t>
            </a:r>
            <a:r>
              <a:rPr lang="zh-Hans" altLang="en-US" sz="1200" kern="1200" dirty="0">
                <a:solidFill>
                  <a:schemeClr val="tx1"/>
                </a:solidFill>
                <a:effectLst/>
                <a:latin typeface="+mn-lt"/>
                <a:ea typeface="+mn-ea"/>
                <a:cs typeface="+mn-cs"/>
              </a:rPr>
              <a:t> </a:t>
            </a:r>
            <a:r>
              <a:rPr lang="en-US" altLang="zh-Hans" sz="1200" kern="1200" dirty="0">
                <a:solidFill>
                  <a:schemeClr val="tx1"/>
                </a:solidFill>
                <a:effectLst/>
                <a:latin typeface="+mn-lt"/>
                <a:ea typeface="+mn-ea"/>
                <a:cs typeface="+mn-cs"/>
              </a:rPr>
              <a:t>but</a:t>
            </a:r>
            <a:r>
              <a:rPr lang="zh-Hans" altLang="en-US" sz="1200" kern="1200" dirty="0">
                <a:solidFill>
                  <a:schemeClr val="tx1"/>
                </a:solidFill>
                <a:effectLst/>
                <a:latin typeface="+mn-lt"/>
                <a:ea typeface="+mn-ea"/>
                <a:cs typeface="+mn-cs"/>
              </a:rPr>
              <a:t> </a:t>
            </a:r>
            <a:r>
              <a:rPr lang="en-US" altLang="zh-Hans" sz="1200" kern="1200" dirty="0">
                <a:solidFill>
                  <a:schemeClr val="tx1"/>
                </a:solidFill>
                <a:effectLst/>
                <a:latin typeface="+mn-lt"/>
                <a:ea typeface="+mn-ea"/>
                <a:cs typeface="+mn-cs"/>
              </a:rPr>
              <a:t>the</a:t>
            </a:r>
            <a:r>
              <a:rPr lang="zh-Hans" altLang="en-US" sz="1200" kern="1200" dirty="0">
                <a:solidFill>
                  <a:schemeClr val="tx1"/>
                </a:solidFill>
                <a:effectLst/>
                <a:latin typeface="+mn-lt"/>
                <a:ea typeface="+mn-ea"/>
                <a:cs typeface="+mn-cs"/>
              </a:rPr>
              <a:t> </a:t>
            </a:r>
            <a:r>
              <a:rPr lang="en-US" altLang="zh-Hans" sz="1200" kern="1200" dirty="0">
                <a:solidFill>
                  <a:schemeClr val="tx1"/>
                </a:solidFill>
                <a:effectLst/>
                <a:latin typeface="+mn-lt"/>
                <a:ea typeface="+mn-ea"/>
                <a:cs typeface="+mn-cs"/>
              </a:rPr>
              <a:t>future</a:t>
            </a:r>
            <a:r>
              <a:rPr lang="zh-Hans" altLang="en-US" sz="1200" kern="1200" dirty="0">
                <a:solidFill>
                  <a:schemeClr val="tx1"/>
                </a:solidFill>
                <a:effectLst/>
                <a:latin typeface="+mn-lt"/>
                <a:ea typeface="+mn-ea"/>
                <a:cs typeface="+mn-cs"/>
              </a:rPr>
              <a:t> </a:t>
            </a:r>
            <a:r>
              <a:rPr lang="en-US" altLang="zh-Hans" sz="1200" kern="1200" dirty="0">
                <a:solidFill>
                  <a:schemeClr val="tx1"/>
                </a:solidFill>
                <a:effectLst/>
                <a:latin typeface="+mn-lt"/>
                <a:ea typeface="+mn-ea"/>
                <a:cs typeface="+mn-cs"/>
              </a:rPr>
              <a:t>with</a:t>
            </a:r>
            <a:r>
              <a:rPr lang="zh-Hans" altLang="en-US" sz="1200" kern="1200" dirty="0">
                <a:solidFill>
                  <a:schemeClr val="tx1"/>
                </a:solidFill>
                <a:effectLst/>
                <a:latin typeface="+mn-lt"/>
                <a:ea typeface="+mn-ea"/>
                <a:cs typeface="+mn-cs"/>
              </a:rPr>
              <a:t> </a:t>
            </a:r>
            <a:r>
              <a:rPr lang="en-US" altLang="zh-Hans" sz="1200" kern="1200" dirty="0">
                <a:solidFill>
                  <a:schemeClr val="tx1"/>
                </a:solidFill>
                <a:effectLst/>
                <a:latin typeface="+mn-lt"/>
                <a:ea typeface="+mn-ea"/>
                <a:cs typeface="+mn-cs"/>
              </a:rPr>
              <a:t>hope.</a:t>
            </a:r>
            <a:endParaRPr lang="en-US" dirty="0"/>
          </a:p>
          <a:p>
            <a:endParaRPr lang="en-US" dirty="0"/>
          </a:p>
        </p:txBody>
      </p:sp>
      <p:sp>
        <p:nvSpPr>
          <p:cNvPr id="4" name="Slide Number Placeholder 3"/>
          <p:cNvSpPr>
            <a:spLocks noGrp="1"/>
          </p:cNvSpPr>
          <p:nvPr>
            <p:ph type="sldNum" sz="quarter" idx="10"/>
          </p:nvPr>
        </p:nvSpPr>
        <p:spPr/>
        <p:txBody>
          <a:bodyPr/>
          <a:lstStyle/>
          <a:p>
            <a:fld id="{CCB1C474-0536-9B46-B224-32D63E1D1A3C}" type="slidenum">
              <a:rPr lang="en-US" smtClean="0"/>
              <a:t>14</a:t>
            </a:fld>
            <a:endParaRPr lang="en-US"/>
          </a:p>
        </p:txBody>
      </p:sp>
    </p:spTree>
    <p:extLst>
      <p:ext uri="{BB962C8B-B14F-4D97-AF65-F5344CB8AC3E}">
        <p14:creationId xmlns:p14="http://schemas.microsoft.com/office/powerpoint/2010/main" val="1486092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B1C474-0536-9B46-B224-32D63E1D1A3C}" type="slidenum">
              <a:rPr lang="en-US" smtClean="0"/>
              <a:t>15</a:t>
            </a:fld>
            <a:endParaRPr lang="en-US"/>
          </a:p>
        </p:txBody>
      </p:sp>
    </p:spTree>
    <p:extLst>
      <p:ext uri="{BB962C8B-B14F-4D97-AF65-F5344CB8AC3E}">
        <p14:creationId xmlns:p14="http://schemas.microsoft.com/office/powerpoint/2010/main" val="562335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 continued, “The 99 Club is a name given to those people who have enough to be happy but are never content, because they’re always yearning and striving for that extra </a:t>
            </a:r>
            <a:endParaRPr lang="en-US" dirty="0"/>
          </a:p>
        </p:txBody>
      </p:sp>
      <p:sp>
        <p:nvSpPr>
          <p:cNvPr id="4" name="Slide Number Placeholder 3"/>
          <p:cNvSpPr>
            <a:spLocks noGrp="1"/>
          </p:cNvSpPr>
          <p:nvPr>
            <p:ph type="sldNum" sz="quarter" idx="10"/>
          </p:nvPr>
        </p:nvSpPr>
        <p:spPr/>
        <p:txBody>
          <a:bodyPr/>
          <a:lstStyle/>
          <a:p>
            <a:fld id="{CCB1C474-0536-9B46-B224-32D63E1D1A3C}" type="slidenum">
              <a:rPr lang="en-US" smtClean="0"/>
              <a:t>16</a:t>
            </a:fld>
            <a:endParaRPr lang="en-US"/>
          </a:p>
        </p:txBody>
      </p:sp>
    </p:spTree>
    <p:extLst>
      <p:ext uri="{BB962C8B-B14F-4D97-AF65-F5344CB8AC3E}">
        <p14:creationId xmlns:p14="http://schemas.microsoft.com/office/powerpoint/2010/main" val="1981075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Illustration of a unhappy farmer. Too big a land, lots of trees to trim, pond full of fish but worried about too much, had a house but wanted some change because it is an older house, therefore he asked an agent to sell his house and land. Agent asked what kind of house you want? "a ranch and with a nice lake where if I want to go fishing I can. A land with freedom and if I wanted to have some animals, my neighbor will not complain." So the realtor put in an ad as he described. The farmer saw it and said hey that is exactly what I want, looked at the agent and found out it was his home and land. He immediately called the agent to stop the ad and sale.</a:t>
            </a:r>
          </a:p>
        </p:txBody>
      </p:sp>
      <p:sp>
        <p:nvSpPr>
          <p:cNvPr id="4" name="Slide Number Placeholder 3"/>
          <p:cNvSpPr>
            <a:spLocks noGrp="1"/>
          </p:cNvSpPr>
          <p:nvPr>
            <p:ph type="sldNum" sz="quarter" idx="10"/>
          </p:nvPr>
        </p:nvSpPr>
        <p:spPr/>
        <p:txBody>
          <a:bodyPr/>
          <a:lstStyle/>
          <a:p>
            <a:fld id="{CCB1C474-0536-9B46-B224-32D63E1D1A3C}" type="slidenum">
              <a:rPr lang="en-US" smtClean="0"/>
              <a:t>18</a:t>
            </a:fld>
            <a:endParaRPr lang="en-US" dirty="0"/>
          </a:p>
        </p:txBody>
      </p:sp>
    </p:spTree>
    <p:extLst>
      <p:ext uri="{BB962C8B-B14F-4D97-AF65-F5344CB8AC3E}">
        <p14:creationId xmlns:p14="http://schemas.microsoft.com/office/powerpoint/2010/main" val="3119479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a:pPr/>
              <a:t>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a:pPr/>
              <a:t>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a:pPr/>
              <a:t>11/20/19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a:pPr/>
              <a:t>11/20/19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a:pPr/>
              <a:t>11/20/19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a:pPr/>
              <a:t>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a:pPr/>
              <a:t>11/20/19</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openDmnd">
          <a:fgClr>
            <a:schemeClr val="accent1"/>
          </a:fgClr>
          <a:bgClr>
            <a:srgbClr val="25D616"/>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a:pPr/>
              <a:t>11/20/19</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26792-2629-5549-BD02-E97CEB010722}"/>
              </a:ext>
            </a:extLst>
          </p:cNvPr>
          <p:cNvSpPr>
            <a:spLocks noGrp="1"/>
          </p:cNvSpPr>
          <p:nvPr>
            <p:ph type="ctrTitle"/>
          </p:nvPr>
        </p:nvSpPr>
        <p:spPr>
          <a:xfrm>
            <a:off x="0" y="-123568"/>
            <a:ext cx="12307330" cy="4151871"/>
          </a:xfrm>
        </p:spPr>
        <p:txBody>
          <a:bodyPr>
            <a:normAutofit/>
          </a:bodyPr>
          <a:lstStyle/>
          <a:p>
            <a:r>
              <a:rPr lang="en-US" sz="8000" b="1" dirty="0"/>
              <a:t>COMPARISON OR CONTENTMENT</a:t>
            </a:r>
            <a:br>
              <a:rPr lang="en-US" sz="8000" b="1" dirty="0"/>
            </a:br>
            <a:r>
              <a:rPr lang="zh-Hans" altLang="en-US" sz="8800" b="1"/>
              <a:t>相比论还是知足论</a:t>
            </a:r>
            <a:endParaRPr lang="en-US" sz="8800" b="1" dirty="0"/>
          </a:p>
        </p:txBody>
      </p:sp>
      <p:sp>
        <p:nvSpPr>
          <p:cNvPr id="3" name="Subtitle 2">
            <a:extLst>
              <a:ext uri="{FF2B5EF4-FFF2-40B4-BE49-F238E27FC236}">
                <a16:creationId xmlns:a16="http://schemas.microsoft.com/office/drawing/2014/main" id="{CA6F0D9E-94B2-5A41-98F1-B852FB7387FF}"/>
              </a:ext>
            </a:extLst>
          </p:cNvPr>
          <p:cNvSpPr>
            <a:spLocks noGrp="1"/>
          </p:cNvSpPr>
          <p:nvPr>
            <p:ph type="subTitle" idx="1"/>
          </p:nvPr>
        </p:nvSpPr>
        <p:spPr>
          <a:xfrm>
            <a:off x="0" y="4028302"/>
            <a:ext cx="12192000" cy="2829697"/>
          </a:xfrm>
        </p:spPr>
        <p:txBody>
          <a:bodyPr>
            <a:normAutofit/>
          </a:bodyPr>
          <a:lstStyle/>
          <a:p>
            <a:r>
              <a:rPr lang="en-US" sz="7200" b="1" dirty="0"/>
              <a:t>PHILIPPIANS 4:10-13</a:t>
            </a:r>
          </a:p>
          <a:p>
            <a:r>
              <a:rPr lang="zh-Hans" altLang="en-US" sz="7200" b="1"/>
              <a:t>腓立比书四章十到十三节</a:t>
            </a:r>
            <a:endParaRPr lang="en-US" sz="7200" b="1" dirty="0"/>
          </a:p>
        </p:txBody>
      </p:sp>
    </p:spTree>
    <p:extLst>
      <p:ext uri="{BB962C8B-B14F-4D97-AF65-F5344CB8AC3E}">
        <p14:creationId xmlns:p14="http://schemas.microsoft.com/office/powerpoint/2010/main" val="1975292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5265B-96C5-3B49-AF06-767E69E57305}"/>
              </a:ext>
            </a:extLst>
          </p:cNvPr>
          <p:cNvSpPr>
            <a:spLocks noGrp="1"/>
          </p:cNvSpPr>
          <p:nvPr>
            <p:ph type="title"/>
          </p:nvPr>
        </p:nvSpPr>
        <p:spPr>
          <a:xfrm>
            <a:off x="0" y="-1"/>
            <a:ext cx="12192000" cy="2570205"/>
          </a:xfrm>
        </p:spPr>
        <p:txBody>
          <a:bodyPr>
            <a:normAutofit/>
          </a:bodyPr>
          <a:lstStyle/>
          <a:p>
            <a:pPr algn="ctr"/>
            <a:r>
              <a:rPr lang="en-US" sz="5400" b="1" dirty="0">
                <a:solidFill>
                  <a:schemeClr val="tx1"/>
                </a:solidFill>
              </a:rPr>
              <a:t>Philippians 4:11</a:t>
            </a:r>
            <a:br>
              <a:rPr lang="en-US" sz="5400" b="1" dirty="0">
                <a:solidFill>
                  <a:schemeClr val="tx1"/>
                </a:solidFill>
              </a:rPr>
            </a:br>
            <a:r>
              <a:rPr lang="zh-Hans" altLang="en-US" sz="5400" b="1" dirty="0">
                <a:solidFill>
                  <a:schemeClr val="tx1"/>
                </a:solidFill>
              </a:rPr>
              <a:t>腓立比书四章十一节</a:t>
            </a:r>
            <a:endParaRPr lang="en-US" sz="5400" b="1" dirty="0">
              <a:solidFill>
                <a:schemeClr val="tx1"/>
              </a:solidFill>
            </a:endParaRPr>
          </a:p>
        </p:txBody>
      </p:sp>
      <p:sp>
        <p:nvSpPr>
          <p:cNvPr id="3" name="Content Placeholder 2">
            <a:extLst>
              <a:ext uri="{FF2B5EF4-FFF2-40B4-BE49-F238E27FC236}">
                <a16:creationId xmlns:a16="http://schemas.microsoft.com/office/drawing/2014/main" id="{1CEF26CD-EB15-6B46-ADD4-D953C5DC7C95}"/>
              </a:ext>
            </a:extLst>
          </p:cNvPr>
          <p:cNvSpPr>
            <a:spLocks noGrp="1"/>
          </p:cNvSpPr>
          <p:nvPr>
            <p:ph idx="1"/>
          </p:nvPr>
        </p:nvSpPr>
        <p:spPr>
          <a:xfrm>
            <a:off x="0" y="2298356"/>
            <a:ext cx="12192000" cy="4287796"/>
          </a:xfrm>
        </p:spPr>
        <p:txBody>
          <a:bodyPr>
            <a:normAutofit/>
          </a:bodyPr>
          <a:lstStyle/>
          <a:p>
            <a:r>
              <a:rPr lang="en-US" sz="4400" b="1" dirty="0"/>
              <a:t>"NOT THAT I AM SPEAKING OF BEING IN NEED, FOR I HAVE LEARNED IN WHATEVER SITUATION I AM TO BE CONTENT."</a:t>
            </a:r>
          </a:p>
          <a:p>
            <a:r>
              <a:rPr lang="zh-Hans" altLang="en-US" sz="4400" b="1" dirty="0"/>
              <a:t>“我并不是因缺乏说这话，我无论在什么景况都可以知足，这是我已经学会了。”</a:t>
            </a:r>
            <a:endParaRPr lang="en-US" sz="4400" b="1" dirty="0"/>
          </a:p>
        </p:txBody>
      </p:sp>
    </p:spTree>
    <p:extLst>
      <p:ext uri="{BB962C8B-B14F-4D97-AF65-F5344CB8AC3E}">
        <p14:creationId xmlns:p14="http://schemas.microsoft.com/office/powerpoint/2010/main" val="3730676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5265B-96C5-3B49-AF06-767E69E57305}"/>
              </a:ext>
            </a:extLst>
          </p:cNvPr>
          <p:cNvSpPr>
            <a:spLocks noGrp="1"/>
          </p:cNvSpPr>
          <p:nvPr>
            <p:ph type="title"/>
          </p:nvPr>
        </p:nvSpPr>
        <p:spPr>
          <a:xfrm>
            <a:off x="0" y="-1"/>
            <a:ext cx="12192000" cy="2570205"/>
          </a:xfrm>
        </p:spPr>
        <p:txBody>
          <a:bodyPr>
            <a:normAutofit/>
          </a:bodyPr>
          <a:lstStyle/>
          <a:p>
            <a:pPr algn="ctr"/>
            <a:r>
              <a:rPr lang="en-US" sz="5400" b="1" dirty="0">
                <a:solidFill>
                  <a:schemeClr val="tx1"/>
                </a:solidFill>
              </a:rPr>
              <a:t>Philippians 4:1</a:t>
            </a:r>
            <a:r>
              <a:rPr lang="en-US" altLang="zh-Hans" sz="5400" b="1" dirty="0">
                <a:solidFill>
                  <a:schemeClr val="tx1"/>
                </a:solidFill>
              </a:rPr>
              <a:t>2</a:t>
            </a:r>
            <a:br>
              <a:rPr lang="en-US" sz="5400" b="1" dirty="0">
                <a:solidFill>
                  <a:schemeClr val="tx1"/>
                </a:solidFill>
              </a:rPr>
            </a:br>
            <a:r>
              <a:rPr lang="zh-Hans" altLang="en-US" sz="5400" b="1" dirty="0">
                <a:solidFill>
                  <a:schemeClr val="tx1"/>
                </a:solidFill>
              </a:rPr>
              <a:t>腓立比书四章十二节</a:t>
            </a:r>
            <a:endParaRPr lang="en-US" sz="5400" b="1" dirty="0">
              <a:solidFill>
                <a:schemeClr val="tx1"/>
              </a:solidFill>
            </a:endParaRPr>
          </a:p>
        </p:txBody>
      </p:sp>
      <p:sp>
        <p:nvSpPr>
          <p:cNvPr id="3" name="Content Placeholder 2">
            <a:extLst>
              <a:ext uri="{FF2B5EF4-FFF2-40B4-BE49-F238E27FC236}">
                <a16:creationId xmlns:a16="http://schemas.microsoft.com/office/drawing/2014/main" id="{1CEF26CD-EB15-6B46-ADD4-D953C5DC7C95}"/>
              </a:ext>
            </a:extLst>
          </p:cNvPr>
          <p:cNvSpPr>
            <a:spLocks noGrp="1"/>
          </p:cNvSpPr>
          <p:nvPr>
            <p:ph idx="1"/>
          </p:nvPr>
        </p:nvSpPr>
        <p:spPr>
          <a:xfrm>
            <a:off x="111211" y="2051221"/>
            <a:ext cx="12192000" cy="4287796"/>
          </a:xfrm>
        </p:spPr>
        <p:txBody>
          <a:bodyPr>
            <a:normAutofit/>
          </a:bodyPr>
          <a:lstStyle/>
          <a:p>
            <a:r>
              <a:rPr lang="en-US" sz="4800" b="1" dirty="0"/>
              <a:t>"I KNOW HOW TO BE BROUGHT LOW, AND I KNOW HOW TO ABOUND. IN ANY AND EVERY CIRCUMSTANCE, I HAVE LEARNED THE SECRET OF FACING PLENTY AND HUNGER, ABUNDANCE AND NEED."</a:t>
            </a:r>
          </a:p>
        </p:txBody>
      </p:sp>
    </p:spTree>
    <p:extLst>
      <p:ext uri="{BB962C8B-B14F-4D97-AF65-F5344CB8AC3E}">
        <p14:creationId xmlns:p14="http://schemas.microsoft.com/office/powerpoint/2010/main" val="3135998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5265B-96C5-3B49-AF06-767E69E57305}"/>
              </a:ext>
            </a:extLst>
          </p:cNvPr>
          <p:cNvSpPr>
            <a:spLocks noGrp="1"/>
          </p:cNvSpPr>
          <p:nvPr>
            <p:ph type="title"/>
          </p:nvPr>
        </p:nvSpPr>
        <p:spPr>
          <a:xfrm>
            <a:off x="0" y="-1"/>
            <a:ext cx="12192000" cy="2570205"/>
          </a:xfrm>
        </p:spPr>
        <p:txBody>
          <a:bodyPr>
            <a:normAutofit/>
          </a:bodyPr>
          <a:lstStyle/>
          <a:p>
            <a:pPr algn="ctr"/>
            <a:r>
              <a:rPr lang="en-US" sz="5400" b="1" dirty="0">
                <a:solidFill>
                  <a:schemeClr val="tx1"/>
                </a:solidFill>
              </a:rPr>
              <a:t>Philippians 4:1</a:t>
            </a:r>
            <a:r>
              <a:rPr lang="en-US" altLang="zh-Hans" sz="5400" b="1" dirty="0">
                <a:solidFill>
                  <a:schemeClr val="tx1"/>
                </a:solidFill>
              </a:rPr>
              <a:t>2</a:t>
            </a:r>
            <a:br>
              <a:rPr lang="en-US" sz="5400" b="1" dirty="0">
                <a:solidFill>
                  <a:schemeClr val="tx1"/>
                </a:solidFill>
              </a:rPr>
            </a:br>
            <a:r>
              <a:rPr lang="zh-Hans" altLang="en-US" sz="5400" b="1" dirty="0">
                <a:solidFill>
                  <a:schemeClr val="tx1"/>
                </a:solidFill>
              </a:rPr>
              <a:t>腓立比书四章十二节</a:t>
            </a:r>
            <a:endParaRPr lang="en-US" sz="5400" b="1" dirty="0">
              <a:solidFill>
                <a:schemeClr val="tx1"/>
              </a:solidFill>
            </a:endParaRPr>
          </a:p>
        </p:txBody>
      </p:sp>
      <p:sp>
        <p:nvSpPr>
          <p:cNvPr id="3" name="Content Placeholder 2">
            <a:extLst>
              <a:ext uri="{FF2B5EF4-FFF2-40B4-BE49-F238E27FC236}">
                <a16:creationId xmlns:a16="http://schemas.microsoft.com/office/drawing/2014/main" id="{1CEF26CD-EB15-6B46-ADD4-D953C5DC7C95}"/>
              </a:ext>
            </a:extLst>
          </p:cNvPr>
          <p:cNvSpPr>
            <a:spLocks noGrp="1"/>
          </p:cNvSpPr>
          <p:nvPr>
            <p:ph idx="1"/>
          </p:nvPr>
        </p:nvSpPr>
        <p:spPr>
          <a:xfrm>
            <a:off x="111211" y="2051221"/>
            <a:ext cx="12192000" cy="4287796"/>
          </a:xfrm>
        </p:spPr>
        <p:txBody>
          <a:bodyPr>
            <a:normAutofit/>
          </a:bodyPr>
          <a:lstStyle/>
          <a:p>
            <a:r>
              <a:rPr lang="zh-Hans" altLang="en-US" sz="6600" b="1" dirty="0"/>
              <a:t>“我知道怎样处卑贱，也知道怎样处丰富，或饱足，或饥饿，或有余，或缺乏，随事随在，我都得了秘诀。”</a:t>
            </a:r>
            <a:endParaRPr lang="en-US" sz="6600" b="1" dirty="0"/>
          </a:p>
        </p:txBody>
      </p:sp>
    </p:spTree>
    <p:extLst>
      <p:ext uri="{BB962C8B-B14F-4D97-AF65-F5344CB8AC3E}">
        <p14:creationId xmlns:p14="http://schemas.microsoft.com/office/powerpoint/2010/main" val="1454444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5265B-96C5-3B49-AF06-767E69E57305}"/>
              </a:ext>
            </a:extLst>
          </p:cNvPr>
          <p:cNvSpPr>
            <a:spLocks noGrp="1"/>
          </p:cNvSpPr>
          <p:nvPr>
            <p:ph type="title"/>
          </p:nvPr>
        </p:nvSpPr>
        <p:spPr>
          <a:xfrm>
            <a:off x="0" y="-1"/>
            <a:ext cx="12192000" cy="2570205"/>
          </a:xfrm>
        </p:spPr>
        <p:txBody>
          <a:bodyPr>
            <a:normAutofit/>
          </a:bodyPr>
          <a:lstStyle/>
          <a:p>
            <a:pPr algn="ctr"/>
            <a:r>
              <a:rPr lang="en-US" sz="5400" b="1" dirty="0">
                <a:solidFill>
                  <a:schemeClr val="tx1"/>
                </a:solidFill>
              </a:rPr>
              <a:t>Philippians 4:1</a:t>
            </a:r>
            <a:r>
              <a:rPr lang="en-US" altLang="zh-Hans" sz="5400" b="1" dirty="0">
                <a:solidFill>
                  <a:schemeClr val="tx1"/>
                </a:solidFill>
              </a:rPr>
              <a:t>3</a:t>
            </a:r>
            <a:br>
              <a:rPr lang="en-US" sz="5400" b="1" dirty="0">
                <a:solidFill>
                  <a:schemeClr val="tx1"/>
                </a:solidFill>
              </a:rPr>
            </a:br>
            <a:r>
              <a:rPr lang="zh-Hans" altLang="en-US" sz="5400" b="1" dirty="0">
                <a:solidFill>
                  <a:schemeClr val="tx1"/>
                </a:solidFill>
              </a:rPr>
              <a:t>腓立比书四章十三节</a:t>
            </a:r>
            <a:endParaRPr lang="en-US" sz="5400" b="1" dirty="0">
              <a:solidFill>
                <a:schemeClr val="tx1"/>
              </a:solidFill>
            </a:endParaRPr>
          </a:p>
        </p:txBody>
      </p:sp>
      <p:sp>
        <p:nvSpPr>
          <p:cNvPr id="3" name="Content Placeholder 2">
            <a:extLst>
              <a:ext uri="{FF2B5EF4-FFF2-40B4-BE49-F238E27FC236}">
                <a16:creationId xmlns:a16="http://schemas.microsoft.com/office/drawing/2014/main" id="{1CEF26CD-EB15-6B46-ADD4-D953C5DC7C95}"/>
              </a:ext>
            </a:extLst>
          </p:cNvPr>
          <p:cNvSpPr>
            <a:spLocks noGrp="1"/>
          </p:cNvSpPr>
          <p:nvPr>
            <p:ph idx="1"/>
          </p:nvPr>
        </p:nvSpPr>
        <p:spPr>
          <a:xfrm>
            <a:off x="0" y="2570205"/>
            <a:ext cx="12192000" cy="4287796"/>
          </a:xfrm>
        </p:spPr>
        <p:txBody>
          <a:bodyPr>
            <a:normAutofit/>
          </a:bodyPr>
          <a:lstStyle/>
          <a:p>
            <a:r>
              <a:rPr lang="zh-Hans" altLang="en-US" sz="6000" b="1" dirty="0"/>
              <a:t>“</a:t>
            </a:r>
            <a:r>
              <a:rPr lang="en-US" altLang="zh-Hans" sz="6000" b="1" dirty="0" err="1"/>
              <a:t>i</a:t>
            </a:r>
            <a:r>
              <a:rPr lang="zh-Hans" altLang="en-US" sz="6000" b="1" dirty="0"/>
              <a:t> </a:t>
            </a:r>
            <a:r>
              <a:rPr lang="en-US" altLang="zh-Hans" sz="6000" b="1" dirty="0"/>
              <a:t>can</a:t>
            </a:r>
            <a:r>
              <a:rPr lang="zh-Hans" altLang="en-US" sz="6000" b="1" dirty="0"/>
              <a:t> </a:t>
            </a:r>
            <a:r>
              <a:rPr lang="en-US" altLang="zh-Hans" sz="6000" b="1" dirty="0"/>
              <a:t>do</a:t>
            </a:r>
            <a:r>
              <a:rPr lang="zh-Hans" altLang="en-US" sz="6000" b="1" dirty="0"/>
              <a:t> </a:t>
            </a:r>
            <a:r>
              <a:rPr lang="en-US" altLang="zh-Hans" sz="6000" b="1" dirty="0"/>
              <a:t>all</a:t>
            </a:r>
            <a:r>
              <a:rPr lang="zh-Hans" altLang="en-US" sz="6000" b="1" dirty="0"/>
              <a:t> </a:t>
            </a:r>
            <a:r>
              <a:rPr lang="en-US" altLang="zh-Hans" sz="6000" b="1" dirty="0"/>
              <a:t>things</a:t>
            </a:r>
            <a:r>
              <a:rPr lang="zh-Hans" altLang="en-US" sz="6000" b="1" dirty="0"/>
              <a:t> </a:t>
            </a:r>
            <a:r>
              <a:rPr lang="en-US" altLang="zh-Hans" sz="6000" b="1" dirty="0"/>
              <a:t>through</a:t>
            </a:r>
            <a:r>
              <a:rPr lang="zh-Hans" altLang="en-US" sz="6000" b="1" dirty="0"/>
              <a:t> </a:t>
            </a:r>
            <a:r>
              <a:rPr lang="en-US" altLang="zh-Hans" sz="6000" b="1" dirty="0"/>
              <a:t>him</a:t>
            </a:r>
            <a:r>
              <a:rPr lang="zh-Hans" altLang="en-US" sz="6000" b="1" dirty="0"/>
              <a:t> </a:t>
            </a:r>
            <a:r>
              <a:rPr lang="en-US" altLang="zh-Hans" sz="6000" b="1" dirty="0"/>
              <a:t>who</a:t>
            </a:r>
            <a:r>
              <a:rPr lang="zh-Hans" altLang="en-US" sz="6000" b="1" dirty="0"/>
              <a:t> </a:t>
            </a:r>
            <a:r>
              <a:rPr lang="en-US" altLang="zh-Hans" sz="6000" b="1" dirty="0"/>
              <a:t>strengthens</a:t>
            </a:r>
            <a:r>
              <a:rPr lang="zh-Hans" altLang="en-US" sz="6000" b="1" dirty="0"/>
              <a:t> </a:t>
            </a:r>
            <a:r>
              <a:rPr lang="en-US" altLang="zh-Hans" sz="6000" b="1" dirty="0"/>
              <a:t>me."</a:t>
            </a:r>
          </a:p>
          <a:p>
            <a:r>
              <a:rPr lang="zh-Hans" altLang="en-US" sz="6000" b="1" dirty="0"/>
              <a:t>“我靠着那加给我力量的，凡事都能作。”</a:t>
            </a:r>
            <a:endParaRPr lang="en-US" sz="6000" b="1" dirty="0"/>
          </a:p>
        </p:txBody>
      </p:sp>
    </p:spTree>
    <p:extLst>
      <p:ext uri="{BB962C8B-B14F-4D97-AF65-F5344CB8AC3E}">
        <p14:creationId xmlns:p14="http://schemas.microsoft.com/office/powerpoint/2010/main" val="564427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E693DF9-E1FD-AC47-8CC4-F69F4FEA4571}"/>
              </a:ext>
            </a:extLst>
          </p:cNvPr>
          <p:cNvPicPr>
            <a:picLocks noChangeAspect="1"/>
          </p:cNvPicPr>
          <p:nvPr/>
        </p:nvPicPr>
        <p:blipFill>
          <a:blip r:embed="rId3"/>
          <a:stretch>
            <a:fillRect/>
          </a:stretch>
        </p:blipFill>
        <p:spPr>
          <a:xfrm>
            <a:off x="8341894" y="0"/>
            <a:ext cx="3850106" cy="6858000"/>
          </a:xfrm>
          <a:prstGeom prst="rect">
            <a:avLst/>
          </a:prstGeom>
        </p:spPr>
      </p:pic>
      <p:sp>
        <p:nvSpPr>
          <p:cNvPr id="6" name="TextBox 5">
            <a:extLst>
              <a:ext uri="{FF2B5EF4-FFF2-40B4-BE49-F238E27FC236}">
                <a16:creationId xmlns:a16="http://schemas.microsoft.com/office/drawing/2014/main" id="{67B00141-BE60-5542-8B13-466D19DF75D5}"/>
              </a:ext>
            </a:extLst>
          </p:cNvPr>
          <p:cNvSpPr txBox="1"/>
          <p:nvPr/>
        </p:nvSpPr>
        <p:spPr>
          <a:xfrm>
            <a:off x="172994" y="375357"/>
            <a:ext cx="8765541" cy="6863417"/>
          </a:xfrm>
          <a:prstGeom prst="rect">
            <a:avLst/>
          </a:prstGeom>
          <a:noFill/>
        </p:spPr>
        <p:txBody>
          <a:bodyPr wrap="none" rtlCol="0">
            <a:spAutoFit/>
          </a:bodyPr>
          <a:lstStyle/>
          <a:p>
            <a:r>
              <a:rPr lang="en-US" sz="4000" b="1" dirty="0"/>
              <a:t>The happiest of people don't </a:t>
            </a:r>
          </a:p>
          <a:p>
            <a:r>
              <a:rPr lang="en-US" sz="4000" b="1" dirty="0"/>
              <a:t>necessarily have the best </a:t>
            </a:r>
          </a:p>
          <a:p>
            <a:r>
              <a:rPr lang="en-US" sz="4000" b="1" dirty="0"/>
              <a:t>of everything; they just make </a:t>
            </a:r>
          </a:p>
          <a:p>
            <a:r>
              <a:rPr lang="en-US" sz="4000" b="1" dirty="0"/>
              <a:t>the most of everything that </a:t>
            </a:r>
          </a:p>
          <a:p>
            <a:r>
              <a:rPr lang="en-US" sz="4000" b="1" dirty="0"/>
              <a:t>comes along their way. </a:t>
            </a:r>
          </a:p>
          <a:p>
            <a:r>
              <a:rPr lang="en-US" sz="4000" b="1" dirty="0"/>
              <a:t>The brightest future </a:t>
            </a:r>
          </a:p>
          <a:p>
            <a:r>
              <a:rPr lang="en-US" sz="4000" b="1" dirty="0"/>
              <a:t>will always be based on a </a:t>
            </a:r>
          </a:p>
          <a:p>
            <a:r>
              <a:rPr lang="en-US" sz="4000" b="1" dirty="0"/>
              <a:t>forgotten past, you can't go on </a:t>
            </a:r>
          </a:p>
          <a:p>
            <a:r>
              <a:rPr lang="en-US" sz="4000" b="1" dirty="0"/>
              <a:t>well in life until you let go of </a:t>
            </a:r>
          </a:p>
          <a:p>
            <a:r>
              <a:rPr lang="en-US" sz="4000" b="1" dirty="0"/>
              <a:t>your past failures and heartaches. </a:t>
            </a:r>
            <a:br>
              <a:rPr lang="en-US" sz="4000" b="1" dirty="0"/>
            </a:br>
            <a:endParaRPr lang="en-US" sz="4000" b="1" dirty="0"/>
          </a:p>
        </p:txBody>
      </p:sp>
    </p:spTree>
    <p:extLst>
      <p:ext uri="{BB962C8B-B14F-4D97-AF65-F5344CB8AC3E}">
        <p14:creationId xmlns:p14="http://schemas.microsoft.com/office/powerpoint/2010/main" val="2412976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5265B-96C5-3B49-AF06-767E69E57305}"/>
              </a:ext>
            </a:extLst>
          </p:cNvPr>
          <p:cNvSpPr>
            <a:spLocks noGrp="1"/>
          </p:cNvSpPr>
          <p:nvPr>
            <p:ph type="title"/>
          </p:nvPr>
        </p:nvSpPr>
        <p:spPr>
          <a:xfrm>
            <a:off x="0" y="-1"/>
            <a:ext cx="12192000" cy="2570205"/>
          </a:xfrm>
        </p:spPr>
        <p:txBody>
          <a:bodyPr>
            <a:normAutofit/>
          </a:bodyPr>
          <a:lstStyle/>
          <a:p>
            <a:pPr algn="ctr"/>
            <a:r>
              <a:rPr lang="en-US" sz="5400" b="1" dirty="0">
                <a:solidFill>
                  <a:schemeClr val="tx1"/>
                </a:solidFill>
              </a:rPr>
              <a:t>SECRET</a:t>
            </a:r>
            <a:r>
              <a:rPr lang="zh-Hans" altLang="en-US" sz="5400" b="1" dirty="0">
                <a:solidFill>
                  <a:schemeClr val="tx1"/>
                </a:solidFill>
              </a:rPr>
              <a:t> </a:t>
            </a:r>
            <a:r>
              <a:rPr lang="en-US" altLang="zh-Hans" sz="5400" b="1" dirty="0">
                <a:solidFill>
                  <a:schemeClr val="tx1"/>
                </a:solidFill>
              </a:rPr>
              <a:t>TO</a:t>
            </a:r>
            <a:r>
              <a:rPr lang="zh-Hans" altLang="en-US" sz="5400" b="1" dirty="0">
                <a:solidFill>
                  <a:schemeClr val="tx1"/>
                </a:solidFill>
              </a:rPr>
              <a:t> </a:t>
            </a:r>
            <a:r>
              <a:rPr lang="en-US" altLang="zh-Hans" sz="5400" b="1" dirty="0">
                <a:solidFill>
                  <a:schemeClr val="tx1"/>
                </a:solidFill>
              </a:rPr>
              <a:t>CONTENTMENT</a:t>
            </a:r>
            <a:br>
              <a:rPr lang="en-US" altLang="zh-Hans" sz="5400" b="1" dirty="0">
                <a:solidFill>
                  <a:schemeClr val="tx1"/>
                </a:solidFill>
              </a:rPr>
            </a:br>
            <a:r>
              <a:rPr lang="zh-Hans" altLang="en-US" sz="6000" b="1" dirty="0">
                <a:solidFill>
                  <a:schemeClr val="tx1"/>
                </a:solidFill>
              </a:rPr>
              <a:t>知足的秘诀</a:t>
            </a:r>
            <a:endParaRPr lang="en-US" sz="6000" b="1" dirty="0">
              <a:solidFill>
                <a:schemeClr val="tx1"/>
              </a:solidFill>
            </a:endParaRPr>
          </a:p>
        </p:txBody>
      </p:sp>
      <p:sp>
        <p:nvSpPr>
          <p:cNvPr id="3" name="Content Placeholder 2">
            <a:extLst>
              <a:ext uri="{FF2B5EF4-FFF2-40B4-BE49-F238E27FC236}">
                <a16:creationId xmlns:a16="http://schemas.microsoft.com/office/drawing/2014/main" id="{1CEF26CD-EB15-6B46-ADD4-D953C5DC7C95}"/>
              </a:ext>
            </a:extLst>
          </p:cNvPr>
          <p:cNvSpPr>
            <a:spLocks noGrp="1"/>
          </p:cNvSpPr>
          <p:nvPr>
            <p:ph idx="1"/>
          </p:nvPr>
        </p:nvSpPr>
        <p:spPr>
          <a:xfrm>
            <a:off x="0" y="2570205"/>
            <a:ext cx="12192000" cy="4287796"/>
          </a:xfrm>
        </p:spPr>
        <p:txBody>
          <a:bodyPr>
            <a:normAutofit/>
          </a:bodyPr>
          <a:lstStyle/>
          <a:p>
            <a:r>
              <a:rPr lang="en-US" sz="5400" b="1" dirty="0">
                <a:effectLst/>
              </a:rPr>
              <a:t>"Contentment is not the fulfillment of what you want, it is the realization of how much you already have.</a:t>
            </a:r>
            <a:r>
              <a:rPr lang="en-US" altLang="zh-Hans" sz="5400" b="1" dirty="0">
                <a:effectLst/>
              </a:rPr>
              <a:t>"</a:t>
            </a:r>
          </a:p>
          <a:p>
            <a:r>
              <a:rPr lang="zh-Hans" altLang="en-US" sz="5400" b="1" dirty="0">
                <a:effectLst/>
              </a:rPr>
              <a:t>知足不是满足你想要的，而是真知道你已经有的是什么</a:t>
            </a:r>
            <a:r>
              <a:rPr lang="en-US" sz="5400" b="1" dirty="0">
                <a:effectLst/>
              </a:rPr>
              <a:t> </a:t>
            </a:r>
            <a:br>
              <a:rPr lang="en-US" sz="5400" b="1" dirty="0">
                <a:effectLst/>
              </a:rPr>
            </a:br>
            <a:br>
              <a:rPr lang="en-US" dirty="0">
                <a:effectLst/>
              </a:rPr>
            </a:br>
            <a:endParaRPr lang="en-US" sz="4400" b="1" dirty="0"/>
          </a:p>
        </p:txBody>
      </p:sp>
    </p:spTree>
    <p:extLst>
      <p:ext uri="{BB962C8B-B14F-4D97-AF65-F5344CB8AC3E}">
        <p14:creationId xmlns:p14="http://schemas.microsoft.com/office/powerpoint/2010/main" val="33643890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5265B-96C5-3B49-AF06-767E69E57305}"/>
              </a:ext>
            </a:extLst>
          </p:cNvPr>
          <p:cNvSpPr>
            <a:spLocks noGrp="1"/>
          </p:cNvSpPr>
          <p:nvPr>
            <p:ph type="title"/>
          </p:nvPr>
        </p:nvSpPr>
        <p:spPr>
          <a:xfrm>
            <a:off x="549265" y="189470"/>
            <a:ext cx="3643674" cy="1905000"/>
          </a:xfrm>
        </p:spPr>
        <p:txBody>
          <a:bodyPr>
            <a:normAutofit/>
          </a:bodyPr>
          <a:lstStyle/>
          <a:p>
            <a:r>
              <a:rPr lang="en-US" sz="2800" b="1" dirty="0"/>
              <a:t>SECRET</a:t>
            </a:r>
            <a:r>
              <a:rPr lang="zh-Hans" altLang="en-US" sz="2800" b="1" dirty="0"/>
              <a:t> </a:t>
            </a:r>
            <a:r>
              <a:rPr lang="en-US" altLang="zh-Hans" sz="2800" b="1" dirty="0"/>
              <a:t>TO</a:t>
            </a:r>
            <a:r>
              <a:rPr lang="zh-Hans" altLang="en-US" sz="2800" b="1" dirty="0"/>
              <a:t> </a:t>
            </a:r>
            <a:r>
              <a:rPr lang="en-US" altLang="zh-Hans" sz="2800" b="1" dirty="0"/>
              <a:t>CONTENTMENT</a:t>
            </a:r>
            <a:br>
              <a:rPr lang="en-US" altLang="zh-Hans" sz="2800" b="1" dirty="0"/>
            </a:br>
            <a:r>
              <a:rPr lang="zh-Hans" altLang="en-US" sz="2800" b="1" dirty="0"/>
              <a:t>知足的秘诀</a:t>
            </a:r>
            <a:endParaRPr lang="en-US" sz="2800" b="1" dirty="0"/>
          </a:p>
        </p:txBody>
      </p:sp>
      <p:sp>
        <p:nvSpPr>
          <p:cNvPr id="12" name="Content Placeholder 9">
            <a:extLst>
              <a:ext uri="{FF2B5EF4-FFF2-40B4-BE49-F238E27FC236}">
                <a16:creationId xmlns:a16="http://schemas.microsoft.com/office/drawing/2014/main" id="{A3FB1231-7935-4B63-B43E-9EC37BA11DB4}"/>
              </a:ext>
            </a:extLst>
          </p:cNvPr>
          <p:cNvSpPr>
            <a:spLocks noGrp="1"/>
          </p:cNvSpPr>
          <p:nvPr>
            <p:ph idx="1"/>
          </p:nvPr>
        </p:nvSpPr>
        <p:spPr>
          <a:xfrm>
            <a:off x="111211" y="2094470"/>
            <a:ext cx="4519783" cy="4411362"/>
          </a:xfrm>
        </p:spPr>
        <p:txBody>
          <a:bodyPr anchor="t">
            <a:normAutofit/>
          </a:bodyPr>
          <a:lstStyle/>
          <a:p>
            <a:r>
              <a:rPr lang="en-US" altLang="zh-Hans" sz="2800" dirty="0"/>
              <a:t>Illustration:</a:t>
            </a:r>
            <a:r>
              <a:rPr lang="zh-Hans" altLang="en-US" sz="2800" dirty="0"/>
              <a:t> </a:t>
            </a:r>
            <a:r>
              <a:rPr lang="en-US" altLang="zh-Hans" sz="2800" dirty="0"/>
              <a:t>A</a:t>
            </a:r>
            <a:r>
              <a:rPr lang="zh-Hans" altLang="en-US" sz="2800" dirty="0"/>
              <a:t> </a:t>
            </a:r>
            <a:r>
              <a:rPr lang="en-US" altLang="zh-Hans" sz="2800" dirty="0"/>
              <a:t>Farmer's</a:t>
            </a:r>
            <a:r>
              <a:rPr lang="zh-Hans" altLang="en-US" sz="2800" dirty="0"/>
              <a:t> </a:t>
            </a:r>
            <a:r>
              <a:rPr lang="en-US" altLang="zh-Hans" sz="2800" dirty="0"/>
              <a:t>Comparison</a:t>
            </a:r>
            <a:r>
              <a:rPr lang="zh-Hans" altLang="en-US" sz="2800" dirty="0"/>
              <a:t> </a:t>
            </a:r>
            <a:r>
              <a:rPr lang="en-US" altLang="zh-Hans" sz="2800" dirty="0"/>
              <a:t>or</a:t>
            </a:r>
            <a:r>
              <a:rPr lang="zh-Hans" altLang="en-US" sz="2800" dirty="0"/>
              <a:t> </a:t>
            </a:r>
            <a:r>
              <a:rPr lang="en-US" altLang="zh-Hans" sz="2800" dirty="0"/>
              <a:t>contentment</a:t>
            </a:r>
            <a:r>
              <a:rPr lang="zh-Hans" altLang="en-US" sz="2800" dirty="0"/>
              <a:t> </a:t>
            </a:r>
            <a:r>
              <a:rPr lang="en-US" altLang="zh-Hans" sz="2800" dirty="0"/>
              <a:t>to</a:t>
            </a:r>
            <a:r>
              <a:rPr lang="zh-Hans" altLang="en-US" sz="2800" dirty="0"/>
              <a:t> </a:t>
            </a:r>
            <a:r>
              <a:rPr lang="en-US" altLang="zh-Hans" sz="2800" dirty="0"/>
              <a:t>99</a:t>
            </a:r>
            <a:r>
              <a:rPr lang="zh-Hans" altLang="en-US" sz="2800" dirty="0"/>
              <a:t> </a:t>
            </a:r>
            <a:r>
              <a:rPr lang="en-US" altLang="zh-Hans" sz="2800" dirty="0"/>
              <a:t>Club</a:t>
            </a:r>
            <a:r>
              <a:rPr lang="zh-Hans" altLang="en-US" sz="2800" dirty="0"/>
              <a:t> </a:t>
            </a:r>
            <a:r>
              <a:rPr lang="en-US" sz="2800" dirty="0">
                <a:solidFill>
                  <a:schemeClr val="tx1"/>
                </a:solidFill>
                <a:effectLst/>
              </a:rPr>
              <a:t>“The 99 Club is a name given to those people who have enough to be happy but are never content, because they’re always yearning and striving for that extra </a:t>
            </a:r>
            <a:endParaRPr lang="en-US" altLang="zh-Hans" sz="2800" dirty="0"/>
          </a:p>
        </p:txBody>
      </p:sp>
      <p:pic>
        <p:nvPicPr>
          <p:cNvPr id="13" name="Content Placeholder 4">
            <a:extLst>
              <a:ext uri="{FF2B5EF4-FFF2-40B4-BE49-F238E27FC236}">
                <a16:creationId xmlns:a16="http://schemas.microsoft.com/office/drawing/2014/main" id="{2F31AE60-CFBB-8241-9D87-70A3B6F21230}"/>
              </a:ext>
            </a:extLst>
          </p:cNvPr>
          <p:cNvPicPr>
            <a:picLocks noChangeAspect="1"/>
          </p:cNvPicPr>
          <p:nvPr/>
        </p:nvPicPr>
        <p:blipFill>
          <a:blip r:embed="rId4"/>
          <a:stretch>
            <a:fillRect/>
          </a:stretch>
        </p:blipFill>
        <p:spPr>
          <a:xfrm>
            <a:off x="4630994" y="969199"/>
            <a:ext cx="6916633" cy="4599560"/>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2340579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5265B-96C5-3B49-AF06-767E69E57305}"/>
              </a:ext>
            </a:extLst>
          </p:cNvPr>
          <p:cNvSpPr>
            <a:spLocks noGrp="1"/>
          </p:cNvSpPr>
          <p:nvPr>
            <p:ph type="title"/>
          </p:nvPr>
        </p:nvSpPr>
        <p:spPr>
          <a:xfrm>
            <a:off x="0" y="-1"/>
            <a:ext cx="12192000" cy="2570205"/>
          </a:xfrm>
        </p:spPr>
        <p:txBody>
          <a:bodyPr>
            <a:normAutofit/>
          </a:bodyPr>
          <a:lstStyle/>
          <a:p>
            <a:pPr algn="ctr"/>
            <a:r>
              <a:rPr lang="en-US" sz="5400" b="1" dirty="0">
                <a:solidFill>
                  <a:schemeClr val="tx1"/>
                </a:solidFill>
              </a:rPr>
              <a:t>SECRET</a:t>
            </a:r>
            <a:r>
              <a:rPr lang="zh-Hans" altLang="en-US" sz="5400" b="1" dirty="0">
                <a:solidFill>
                  <a:schemeClr val="tx1"/>
                </a:solidFill>
              </a:rPr>
              <a:t> </a:t>
            </a:r>
            <a:r>
              <a:rPr lang="en-US" altLang="zh-Hans" sz="5400" b="1" dirty="0">
                <a:solidFill>
                  <a:schemeClr val="tx1"/>
                </a:solidFill>
              </a:rPr>
              <a:t>TO</a:t>
            </a:r>
            <a:r>
              <a:rPr lang="zh-Hans" altLang="en-US" sz="5400" b="1" dirty="0">
                <a:solidFill>
                  <a:schemeClr val="tx1"/>
                </a:solidFill>
              </a:rPr>
              <a:t> </a:t>
            </a:r>
            <a:r>
              <a:rPr lang="en-US" altLang="zh-Hans" sz="5400" b="1" dirty="0">
                <a:solidFill>
                  <a:schemeClr val="tx1"/>
                </a:solidFill>
              </a:rPr>
              <a:t>CONTENTMENT</a:t>
            </a:r>
            <a:br>
              <a:rPr lang="en-US" altLang="zh-Hans" sz="5400" b="1" dirty="0">
                <a:solidFill>
                  <a:schemeClr val="tx1"/>
                </a:solidFill>
              </a:rPr>
            </a:br>
            <a:r>
              <a:rPr lang="zh-Hans" altLang="en-US" sz="6000" b="1" dirty="0">
                <a:solidFill>
                  <a:schemeClr val="tx1"/>
                </a:solidFill>
              </a:rPr>
              <a:t>知足的秘诀</a:t>
            </a:r>
            <a:endParaRPr lang="en-US" sz="6000" b="1" dirty="0">
              <a:solidFill>
                <a:schemeClr val="tx1"/>
              </a:solidFill>
            </a:endParaRPr>
          </a:p>
        </p:txBody>
      </p:sp>
      <p:sp>
        <p:nvSpPr>
          <p:cNvPr id="3" name="Content Placeholder 2">
            <a:extLst>
              <a:ext uri="{FF2B5EF4-FFF2-40B4-BE49-F238E27FC236}">
                <a16:creationId xmlns:a16="http://schemas.microsoft.com/office/drawing/2014/main" id="{1CEF26CD-EB15-6B46-ADD4-D953C5DC7C95}"/>
              </a:ext>
            </a:extLst>
          </p:cNvPr>
          <p:cNvSpPr>
            <a:spLocks noGrp="1"/>
          </p:cNvSpPr>
          <p:nvPr>
            <p:ph idx="1"/>
          </p:nvPr>
        </p:nvSpPr>
        <p:spPr>
          <a:xfrm>
            <a:off x="0" y="2211859"/>
            <a:ext cx="12192000" cy="4287796"/>
          </a:xfrm>
        </p:spPr>
        <p:txBody>
          <a:bodyPr>
            <a:normAutofit/>
          </a:bodyPr>
          <a:lstStyle/>
          <a:p>
            <a:r>
              <a:rPr lang="zh-Hans" altLang="en-US" sz="4400" b="1" dirty="0"/>
              <a:t>“</a:t>
            </a:r>
            <a:r>
              <a:rPr lang="en-US" altLang="zh-Hans" sz="4400" b="1" dirty="0"/>
              <a:t>whatever is honorable, just, pure, lovely, commendable, excellence, worthy of praise."8</a:t>
            </a:r>
          </a:p>
          <a:p>
            <a:r>
              <a:rPr lang="zh-Hans" altLang="en-US" sz="4400" b="1" dirty="0"/>
              <a:t>“凡是</a:t>
            </a:r>
            <a:r>
              <a:rPr lang="zh-Hans" altLang="en-US" sz="4400" b="1" u="sng" dirty="0"/>
              <a:t>真实的</a:t>
            </a:r>
            <a:r>
              <a:rPr lang="zh-Hans" altLang="en-US" sz="4400" b="1" dirty="0"/>
              <a:t>，</a:t>
            </a:r>
            <a:r>
              <a:rPr lang="zh-Hans" altLang="en-US" sz="4400" b="1" u="sng" dirty="0"/>
              <a:t>可敬</a:t>
            </a:r>
            <a:r>
              <a:rPr lang="zh-Hans" altLang="en-US" sz="4400" b="1" dirty="0"/>
              <a:t>的，</a:t>
            </a:r>
            <a:r>
              <a:rPr lang="zh-Hans" altLang="en-US" sz="4400" b="1" u="sng" dirty="0"/>
              <a:t>公义</a:t>
            </a:r>
            <a:r>
              <a:rPr lang="zh-Hans" altLang="en-US" sz="4400" b="1" dirty="0"/>
              <a:t>的，</a:t>
            </a:r>
            <a:r>
              <a:rPr lang="zh-Hans" altLang="en-US" sz="4400" b="1" u="sng" dirty="0"/>
              <a:t>清洁</a:t>
            </a:r>
            <a:r>
              <a:rPr lang="zh-Hans" altLang="en-US" sz="4400" b="1" dirty="0"/>
              <a:t>的，</a:t>
            </a:r>
            <a:r>
              <a:rPr lang="zh-Hans" altLang="en-US" sz="4400" b="1" u="sng" dirty="0"/>
              <a:t>可爱</a:t>
            </a:r>
            <a:r>
              <a:rPr lang="zh-Hans" altLang="en-US" sz="4400" b="1" dirty="0"/>
              <a:t>的，</a:t>
            </a:r>
            <a:r>
              <a:rPr lang="zh-Hans" altLang="en-US" sz="4400" b="1" u="sng" dirty="0"/>
              <a:t>美名</a:t>
            </a:r>
            <a:r>
              <a:rPr lang="zh-Hans" altLang="en-US" sz="4400" b="1" dirty="0"/>
              <a:t>的，什么</a:t>
            </a:r>
            <a:r>
              <a:rPr lang="zh-Hans" altLang="en-US" sz="4400" b="1" u="sng" dirty="0"/>
              <a:t>德行</a:t>
            </a:r>
            <a:r>
              <a:rPr lang="zh-Hans" altLang="en-US" sz="4400" b="1" dirty="0"/>
              <a:t>，什么</a:t>
            </a:r>
            <a:r>
              <a:rPr lang="zh-Hans" altLang="en-US" sz="4400" b="1" u="sng" dirty="0"/>
              <a:t>称赞</a:t>
            </a:r>
            <a:r>
              <a:rPr lang="zh-Hans" altLang="en-US" sz="4400" b="1" dirty="0"/>
              <a:t>，都要思念。”腓立比书</a:t>
            </a:r>
            <a:r>
              <a:rPr lang="en-US" altLang="zh-Hans" sz="4400" b="1" dirty="0"/>
              <a:t>4</a:t>
            </a:r>
            <a:r>
              <a:rPr lang="zh-Hans" altLang="en-US" sz="4400" b="1" dirty="0"/>
              <a:t>章</a:t>
            </a:r>
            <a:r>
              <a:rPr lang="en-US" altLang="zh-Hans" sz="4400" b="1" dirty="0"/>
              <a:t>8</a:t>
            </a:r>
            <a:r>
              <a:rPr lang="zh-Hans" altLang="en-US" sz="4400" b="1" dirty="0"/>
              <a:t>节</a:t>
            </a:r>
            <a:endParaRPr lang="en-US" sz="4400" b="1" dirty="0"/>
          </a:p>
        </p:txBody>
      </p:sp>
    </p:spTree>
    <p:extLst>
      <p:ext uri="{BB962C8B-B14F-4D97-AF65-F5344CB8AC3E}">
        <p14:creationId xmlns:p14="http://schemas.microsoft.com/office/powerpoint/2010/main" val="24630510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D3E83A4-5366-42B8-9E9E-2378A9446E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06FA664-001A-4DAF-9837-CCBCD5DAE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w="22225">
            <a:solidFill>
              <a:srgbClr val="ACD8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75661C5-3C17-5F45-8939-E29EEF519596}"/>
              </a:ext>
            </a:extLst>
          </p:cNvPr>
          <p:cNvPicPr>
            <a:picLocks noChangeAspect="1"/>
          </p:cNvPicPr>
          <p:nvPr/>
        </p:nvPicPr>
        <p:blipFill rotWithShape="1">
          <a:blip r:embed="rId3"/>
          <a:srcRect t="17033" r="1" b="14852"/>
          <a:stretch/>
        </p:blipFill>
        <p:spPr>
          <a:xfrm>
            <a:off x="643467" y="643467"/>
            <a:ext cx="10905066" cy="5571066"/>
          </a:xfrm>
          <a:prstGeom prst="rect">
            <a:avLst/>
          </a:prstGeom>
        </p:spPr>
      </p:pic>
    </p:spTree>
    <p:extLst>
      <p:ext uri="{BB962C8B-B14F-4D97-AF65-F5344CB8AC3E}">
        <p14:creationId xmlns:p14="http://schemas.microsoft.com/office/powerpoint/2010/main" val="2931154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extLst/>
          </a:blip>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48479FC-1529-FC4D-8EB4-703658C2F331}"/>
              </a:ext>
            </a:extLst>
          </p:cNvPr>
          <p:cNvPicPr>
            <a:picLocks noChangeAspect="1"/>
          </p:cNvPicPr>
          <p:nvPr/>
        </p:nvPicPr>
        <p:blipFill rotWithShape="1">
          <a:blip r:embed="rId3"/>
          <a:srcRect t="21613" b="3387"/>
          <a:stretch/>
        </p:blipFill>
        <p:spPr>
          <a:xfrm>
            <a:off x="20" y="10"/>
            <a:ext cx="12191980" cy="6857990"/>
          </a:xfrm>
          <a:prstGeom prst="rect">
            <a:avLst/>
          </a:prstGeom>
        </p:spPr>
      </p:pic>
    </p:spTree>
    <p:extLst>
      <p:ext uri="{BB962C8B-B14F-4D97-AF65-F5344CB8AC3E}">
        <p14:creationId xmlns:p14="http://schemas.microsoft.com/office/powerpoint/2010/main" val="173102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B9C26-51FB-CE48-89EE-91615FDD3485}"/>
              </a:ext>
            </a:extLst>
          </p:cNvPr>
          <p:cNvSpPr>
            <a:spLocks noGrp="1"/>
          </p:cNvSpPr>
          <p:nvPr>
            <p:ph type="title"/>
          </p:nvPr>
        </p:nvSpPr>
        <p:spPr>
          <a:xfrm>
            <a:off x="0" y="-1"/>
            <a:ext cx="12192000" cy="2666999"/>
          </a:xfrm>
        </p:spPr>
        <p:txBody>
          <a:bodyPr>
            <a:normAutofit/>
          </a:bodyPr>
          <a:lstStyle/>
          <a:p>
            <a:pPr algn="ctr"/>
            <a:r>
              <a:rPr lang="en-US" sz="5400" b="1" dirty="0"/>
              <a:t>WHAT IS COMPARISON?</a:t>
            </a:r>
            <a:br>
              <a:rPr lang="en-US" sz="5400" b="1" dirty="0"/>
            </a:br>
            <a:r>
              <a:rPr lang="zh-Hans" altLang="en-US" sz="5400" b="1" dirty="0"/>
              <a:t>相比的定义</a:t>
            </a:r>
            <a:endParaRPr lang="en-US" sz="5400" b="1" dirty="0"/>
          </a:p>
        </p:txBody>
      </p:sp>
      <p:sp>
        <p:nvSpPr>
          <p:cNvPr id="3" name="Content Placeholder 2">
            <a:extLst>
              <a:ext uri="{FF2B5EF4-FFF2-40B4-BE49-F238E27FC236}">
                <a16:creationId xmlns:a16="http://schemas.microsoft.com/office/drawing/2014/main" id="{B41DD1AC-F93C-8E4D-BB92-6DF7666C78B1}"/>
              </a:ext>
            </a:extLst>
          </p:cNvPr>
          <p:cNvSpPr>
            <a:spLocks noGrp="1"/>
          </p:cNvSpPr>
          <p:nvPr>
            <p:ph idx="1"/>
          </p:nvPr>
        </p:nvSpPr>
        <p:spPr>
          <a:xfrm>
            <a:off x="0" y="2421924"/>
            <a:ext cx="12192000" cy="4436075"/>
          </a:xfrm>
        </p:spPr>
        <p:txBody>
          <a:bodyPr>
            <a:normAutofit/>
          </a:bodyPr>
          <a:lstStyle/>
          <a:p>
            <a:r>
              <a:rPr lang="en-US" sz="5400" b="1" dirty="0"/>
              <a:t>1. NOT SATISFIED WITH WHAT YOU HAVE</a:t>
            </a:r>
            <a:r>
              <a:rPr lang="zh-Hans" altLang="en-US" sz="5400" b="1" dirty="0"/>
              <a:t>对自己现有的不满足</a:t>
            </a:r>
            <a:endParaRPr lang="en-US" sz="5400" b="1" dirty="0"/>
          </a:p>
          <a:p>
            <a:r>
              <a:rPr lang="en-US" sz="5400" b="1" dirty="0"/>
              <a:t>2. PARALLEL THE POSITION</a:t>
            </a:r>
            <a:r>
              <a:rPr lang="zh-Hans" altLang="en-US" sz="5400" b="1" dirty="0"/>
              <a:t>想要和别人一样</a:t>
            </a:r>
            <a:endParaRPr lang="en-US" sz="5400" b="1" dirty="0"/>
          </a:p>
        </p:txBody>
      </p:sp>
    </p:spTree>
    <p:extLst>
      <p:ext uri="{BB962C8B-B14F-4D97-AF65-F5344CB8AC3E}">
        <p14:creationId xmlns:p14="http://schemas.microsoft.com/office/powerpoint/2010/main" val="3951754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extLst/>
          </a:blip>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6523E9-41E3-E443-B063-C93F52C5602A}"/>
              </a:ext>
            </a:extLst>
          </p:cNvPr>
          <p:cNvPicPr>
            <a:picLocks noChangeAspect="1"/>
          </p:cNvPicPr>
          <p:nvPr/>
        </p:nvPicPr>
        <p:blipFill rotWithShape="1">
          <a:blip r:embed="rId3"/>
          <a:srcRect t="14951" b="10049"/>
          <a:stretch/>
        </p:blipFill>
        <p:spPr>
          <a:xfrm>
            <a:off x="20" y="10"/>
            <a:ext cx="12191980" cy="6857990"/>
          </a:xfrm>
          <a:prstGeom prst="rect">
            <a:avLst/>
          </a:prstGeom>
        </p:spPr>
      </p:pic>
    </p:spTree>
    <p:extLst>
      <p:ext uri="{BB962C8B-B14F-4D97-AF65-F5344CB8AC3E}">
        <p14:creationId xmlns:p14="http://schemas.microsoft.com/office/powerpoint/2010/main" val="11750121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5265B-96C5-3B49-AF06-767E69E57305}"/>
              </a:ext>
            </a:extLst>
          </p:cNvPr>
          <p:cNvSpPr>
            <a:spLocks noGrp="1"/>
          </p:cNvSpPr>
          <p:nvPr>
            <p:ph type="title"/>
          </p:nvPr>
        </p:nvSpPr>
        <p:spPr>
          <a:xfrm>
            <a:off x="0" y="-135926"/>
            <a:ext cx="12192000" cy="2570205"/>
          </a:xfrm>
        </p:spPr>
        <p:txBody>
          <a:bodyPr>
            <a:normAutofit/>
          </a:bodyPr>
          <a:lstStyle/>
          <a:p>
            <a:pPr algn="ctr"/>
            <a:r>
              <a:rPr lang="en-US" sz="5400" b="1" dirty="0">
                <a:solidFill>
                  <a:schemeClr val="tx1"/>
                </a:solidFill>
              </a:rPr>
              <a:t>COMMUNION</a:t>
            </a:r>
            <a:br>
              <a:rPr lang="en-US" sz="5400" b="1" dirty="0">
                <a:solidFill>
                  <a:schemeClr val="tx1"/>
                </a:solidFill>
              </a:rPr>
            </a:br>
            <a:r>
              <a:rPr lang="zh-Hans" altLang="en-US" sz="5400" b="1" dirty="0">
                <a:solidFill>
                  <a:schemeClr val="tx1"/>
                </a:solidFill>
              </a:rPr>
              <a:t>摆饼纪念</a:t>
            </a:r>
            <a:endParaRPr lang="en-US" sz="6000" b="1" dirty="0">
              <a:solidFill>
                <a:schemeClr val="tx1"/>
              </a:solidFill>
            </a:endParaRPr>
          </a:p>
        </p:txBody>
      </p:sp>
      <p:sp>
        <p:nvSpPr>
          <p:cNvPr id="3" name="Content Placeholder 2">
            <a:extLst>
              <a:ext uri="{FF2B5EF4-FFF2-40B4-BE49-F238E27FC236}">
                <a16:creationId xmlns:a16="http://schemas.microsoft.com/office/drawing/2014/main" id="{1CEF26CD-EB15-6B46-ADD4-D953C5DC7C95}"/>
              </a:ext>
            </a:extLst>
          </p:cNvPr>
          <p:cNvSpPr>
            <a:spLocks noGrp="1"/>
          </p:cNvSpPr>
          <p:nvPr>
            <p:ph idx="1"/>
          </p:nvPr>
        </p:nvSpPr>
        <p:spPr>
          <a:xfrm>
            <a:off x="0" y="2038865"/>
            <a:ext cx="12192000" cy="4287796"/>
          </a:xfrm>
        </p:spPr>
        <p:txBody>
          <a:bodyPr>
            <a:normAutofit/>
          </a:bodyPr>
          <a:lstStyle/>
          <a:p>
            <a:r>
              <a:rPr lang="en-US" sz="4400" b="1" dirty="0"/>
              <a:t>GIVE THANKS TO WHAT YOU HAVE</a:t>
            </a:r>
            <a:r>
              <a:rPr lang="en-US" altLang="zh-Hans" sz="4400" b="1" dirty="0"/>
              <a:t>- JESUS!</a:t>
            </a:r>
            <a:endParaRPr lang="en-US" sz="4400" b="1" dirty="0"/>
          </a:p>
          <a:p>
            <a:r>
              <a:rPr lang="zh-Hans" altLang="en-US" sz="4400" b="1" dirty="0"/>
              <a:t>“凡是真实的，可敬的，公义的，清洁的，可爱的，美名的，什么德行，什么称赞，都要思念。”</a:t>
            </a:r>
            <a:endParaRPr lang="en-US" altLang="zh-Hans" sz="4400" b="1" dirty="0"/>
          </a:p>
          <a:p>
            <a:r>
              <a:rPr lang="zh-Hans" altLang="en-US" sz="4400" b="1" dirty="0"/>
              <a:t>不要和人相比，要知足！</a:t>
            </a:r>
            <a:endParaRPr lang="en-US" sz="4400" b="1" dirty="0"/>
          </a:p>
          <a:p>
            <a:r>
              <a:rPr lang="en-US" sz="4400" b="1" dirty="0"/>
              <a:t>COUNT YOUR BLESSINGS</a:t>
            </a:r>
            <a:r>
              <a:rPr lang="zh-Hans" altLang="en-US" sz="4400" b="1" dirty="0"/>
              <a:t>数算神给你的恩典</a:t>
            </a:r>
            <a:r>
              <a:rPr lang="en-US" sz="4400" b="1" dirty="0"/>
              <a:t>!</a:t>
            </a:r>
          </a:p>
        </p:txBody>
      </p:sp>
    </p:spTree>
    <p:extLst>
      <p:ext uri="{BB962C8B-B14F-4D97-AF65-F5344CB8AC3E}">
        <p14:creationId xmlns:p14="http://schemas.microsoft.com/office/powerpoint/2010/main" val="4234749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linds(horizontal)">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blinds(horizontal)">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linds(horizontal)">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extLst/>
          </a:blip>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599BAEF-9160-6248-924F-DB95BDBA33FB}"/>
              </a:ext>
            </a:extLst>
          </p:cNvPr>
          <p:cNvPicPr>
            <a:picLocks noChangeAspect="1"/>
          </p:cNvPicPr>
          <p:nvPr/>
        </p:nvPicPr>
        <p:blipFill>
          <a:blip r:embed="rId3"/>
          <a:stretch>
            <a:fillRect/>
          </a:stretch>
        </p:blipFill>
        <p:spPr>
          <a:xfrm>
            <a:off x="5345373" y="0"/>
            <a:ext cx="6846627" cy="6858000"/>
          </a:xfrm>
          <a:prstGeom prst="rect">
            <a:avLst/>
          </a:prstGeom>
        </p:spPr>
      </p:pic>
      <p:sp>
        <p:nvSpPr>
          <p:cNvPr id="8" name="TextBox 7">
            <a:extLst>
              <a:ext uri="{FF2B5EF4-FFF2-40B4-BE49-F238E27FC236}">
                <a16:creationId xmlns:a16="http://schemas.microsoft.com/office/drawing/2014/main" id="{9D4C51E1-E46A-1E4B-A2AE-949812AB27B8}"/>
              </a:ext>
            </a:extLst>
          </p:cNvPr>
          <p:cNvSpPr txBox="1"/>
          <p:nvPr/>
        </p:nvSpPr>
        <p:spPr>
          <a:xfrm>
            <a:off x="939114" y="1149178"/>
            <a:ext cx="3663182" cy="4247317"/>
          </a:xfrm>
          <a:prstGeom prst="rect">
            <a:avLst/>
          </a:prstGeom>
          <a:noFill/>
        </p:spPr>
        <p:txBody>
          <a:bodyPr wrap="none" rtlCol="0">
            <a:spAutoFit/>
          </a:bodyPr>
          <a:lstStyle/>
          <a:p>
            <a:r>
              <a:rPr lang="en-US" altLang="zh-Hans" sz="5400" b="1" dirty="0"/>
              <a:t>Driver</a:t>
            </a:r>
            <a:r>
              <a:rPr lang="zh-Hans" altLang="en-US" sz="5400" b="1" dirty="0"/>
              <a:t> </a:t>
            </a:r>
            <a:r>
              <a:rPr lang="en-US" altLang="zh-Hans" sz="5400" b="1" dirty="0"/>
              <a:t>A </a:t>
            </a:r>
          </a:p>
          <a:p>
            <a:r>
              <a:rPr lang="zh-Hans" altLang="en-US" sz="5400" b="1" dirty="0"/>
              <a:t>开车</a:t>
            </a:r>
            <a:r>
              <a:rPr lang="en-US" altLang="zh-Hans" sz="5400" b="1" dirty="0"/>
              <a:t>A</a:t>
            </a:r>
            <a:r>
              <a:rPr lang="zh-Hans" altLang="en-US" sz="5400" b="1" dirty="0"/>
              <a:t>是个</a:t>
            </a:r>
            <a:endParaRPr lang="en-US" altLang="zh-Hans" sz="5400" b="1" dirty="0"/>
          </a:p>
          <a:p>
            <a:r>
              <a:rPr lang="zh-Hans" altLang="en-US" sz="5400" b="1" dirty="0"/>
              <a:t>跑车：“我</a:t>
            </a:r>
            <a:endParaRPr lang="en-US" altLang="zh-Hans" sz="5400" b="1" dirty="0"/>
          </a:p>
          <a:p>
            <a:r>
              <a:rPr lang="zh-Hans" altLang="en-US" sz="5400" b="1" dirty="0"/>
              <a:t>希望也有个</a:t>
            </a:r>
            <a:endParaRPr lang="en-US" altLang="zh-Hans" sz="5400" b="1" dirty="0"/>
          </a:p>
          <a:p>
            <a:r>
              <a:rPr lang="zh-Hans" altLang="en-US" sz="5400" b="1" dirty="0"/>
              <a:t>直升飞机”</a:t>
            </a:r>
            <a:endParaRPr lang="en-US" sz="5400" b="1" dirty="0"/>
          </a:p>
        </p:txBody>
      </p:sp>
    </p:spTree>
    <p:extLst>
      <p:ext uri="{BB962C8B-B14F-4D97-AF65-F5344CB8AC3E}">
        <p14:creationId xmlns:p14="http://schemas.microsoft.com/office/powerpoint/2010/main" val="3061186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5F32515-9322-44A5-8C72-4C7BFB4618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617F13B-5021-454F-90E5-3AB2383BFD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356CBBFD-E459-674E-B560-98C49E2CB944}"/>
              </a:ext>
            </a:extLst>
          </p:cNvPr>
          <p:cNvPicPr>
            <a:picLocks noChangeAspect="1"/>
          </p:cNvPicPr>
          <p:nvPr/>
        </p:nvPicPr>
        <p:blipFill>
          <a:blip r:embed="rId2"/>
          <a:stretch>
            <a:fillRect/>
          </a:stretch>
        </p:blipFill>
        <p:spPr>
          <a:xfrm>
            <a:off x="5003950" y="480060"/>
            <a:ext cx="6711038" cy="5922492"/>
          </a:xfrm>
          <a:prstGeom prst="rect">
            <a:avLst/>
          </a:prstGeom>
        </p:spPr>
      </p:pic>
      <p:sp>
        <p:nvSpPr>
          <p:cNvPr id="4" name="TextBox 3">
            <a:extLst>
              <a:ext uri="{FF2B5EF4-FFF2-40B4-BE49-F238E27FC236}">
                <a16:creationId xmlns:a16="http://schemas.microsoft.com/office/drawing/2014/main" id="{D816838D-E891-3941-B84E-9F2CD3F0D4EA}"/>
              </a:ext>
            </a:extLst>
          </p:cNvPr>
          <p:cNvSpPr txBox="1"/>
          <p:nvPr/>
        </p:nvSpPr>
        <p:spPr>
          <a:xfrm>
            <a:off x="1087395" y="1655805"/>
            <a:ext cx="3663182" cy="4247317"/>
          </a:xfrm>
          <a:prstGeom prst="rect">
            <a:avLst/>
          </a:prstGeom>
          <a:noFill/>
        </p:spPr>
        <p:txBody>
          <a:bodyPr wrap="none" rtlCol="0">
            <a:spAutoFit/>
          </a:bodyPr>
          <a:lstStyle/>
          <a:p>
            <a:r>
              <a:rPr lang="en-US" sz="5400" b="1" dirty="0">
                <a:solidFill>
                  <a:schemeClr val="bg1"/>
                </a:solidFill>
              </a:rPr>
              <a:t>Driver B</a:t>
            </a:r>
          </a:p>
          <a:p>
            <a:r>
              <a:rPr lang="zh-Hans" altLang="en-US" sz="5400" b="1" dirty="0">
                <a:solidFill>
                  <a:schemeClr val="bg1"/>
                </a:solidFill>
              </a:rPr>
              <a:t>开车</a:t>
            </a:r>
            <a:r>
              <a:rPr lang="en-US" altLang="zh-Hans" sz="5400" b="1" dirty="0">
                <a:solidFill>
                  <a:schemeClr val="bg1"/>
                </a:solidFill>
              </a:rPr>
              <a:t>B</a:t>
            </a:r>
            <a:r>
              <a:rPr lang="zh-Hans" altLang="en-US" sz="5400" b="1" dirty="0">
                <a:solidFill>
                  <a:schemeClr val="bg1"/>
                </a:solidFill>
              </a:rPr>
              <a:t>是个</a:t>
            </a:r>
            <a:endParaRPr lang="en-US" altLang="zh-Hans" sz="5400" b="1" dirty="0">
              <a:solidFill>
                <a:schemeClr val="bg1"/>
              </a:solidFill>
            </a:endParaRPr>
          </a:p>
          <a:p>
            <a:r>
              <a:rPr lang="zh-Hans" altLang="en-US" sz="5400" b="1" dirty="0">
                <a:solidFill>
                  <a:schemeClr val="bg1"/>
                </a:solidFill>
              </a:rPr>
              <a:t>四轮</a:t>
            </a:r>
            <a:r>
              <a:rPr lang="en-US" altLang="zh-Hans" sz="5400" b="1" dirty="0">
                <a:solidFill>
                  <a:schemeClr val="bg1"/>
                </a:solidFill>
              </a:rPr>
              <a:t>SUV</a:t>
            </a:r>
            <a:r>
              <a:rPr lang="zh-Hans" altLang="en-US" sz="5400" b="1" dirty="0">
                <a:solidFill>
                  <a:schemeClr val="bg1"/>
                </a:solidFill>
              </a:rPr>
              <a:t>：</a:t>
            </a:r>
            <a:endParaRPr lang="en-US" altLang="zh-Hans" sz="5400" b="1" dirty="0">
              <a:solidFill>
                <a:schemeClr val="bg1"/>
              </a:solidFill>
            </a:endParaRPr>
          </a:p>
          <a:p>
            <a:r>
              <a:rPr lang="zh-Hans" altLang="en-US" sz="5400" b="1" dirty="0">
                <a:solidFill>
                  <a:schemeClr val="bg1"/>
                </a:solidFill>
              </a:rPr>
              <a:t>“那是我的</a:t>
            </a:r>
            <a:endParaRPr lang="en-US" altLang="zh-Hans" sz="5400" b="1" dirty="0">
              <a:solidFill>
                <a:schemeClr val="bg1"/>
              </a:solidFill>
            </a:endParaRPr>
          </a:p>
          <a:p>
            <a:r>
              <a:rPr lang="zh-Hans" altLang="en-US" sz="5400" b="1" dirty="0">
                <a:solidFill>
                  <a:schemeClr val="bg1"/>
                </a:solidFill>
              </a:rPr>
              <a:t>梦想车”</a:t>
            </a:r>
            <a:endParaRPr lang="en-US" sz="5400" b="1" dirty="0">
              <a:solidFill>
                <a:schemeClr val="bg1"/>
              </a:solidFill>
            </a:endParaRPr>
          </a:p>
        </p:txBody>
      </p:sp>
    </p:spTree>
    <p:extLst>
      <p:ext uri="{BB962C8B-B14F-4D97-AF65-F5344CB8AC3E}">
        <p14:creationId xmlns:p14="http://schemas.microsoft.com/office/powerpoint/2010/main" val="756978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AD0851-50FF-304E-9BE6-29930B951840}"/>
              </a:ext>
            </a:extLst>
          </p:cNvPr>
          <p:cNvPicPr>
            <a:picLocks noChangeAspect="1"/>
          </p:cNvPicPr>
          <p:nvPr/>
        </p:nvPicPr>
        <p:blipFill>
          <a:blip r:embed="rId2"/>
          <a:stretch>
            <a:fillRect/>
          </a:stretch>
        </p:blipFill>
        <p:spPr>
          <a:xfrm>
            <a:off x="5158753" y="0"/>
            <a:ext cx="7033247" cy="6858000"/>
          </a:xfrm>
          <a:prstGeom prst="rect">
            <a:avLst/>
          </a:prstGeom>
        </p:spPr>
      </p:pic>
      <p:sp>
        <p:nvSpPr>
          <p:cNvPr id="4" name="TextBox 3">
            <a:extLst>
              <a:ext uri="{FF2B5EF4-FFF2-40B4-BE49-F238E27FC236}">
                <a16:creationId xmlns:a16="http://schemas.microsoft.com/office/drawing/2014/main" id="{DC642C56-90C9-E641-85DD-D0A396A18BF4}"/>
              </a:ext>
            </a:extLst>
          </p:cNvPr>
          <p:cNvSpPr txBox="1"/>
          <p:nvPr/>
        </p:nvSpPr>
        <p:spPr>
          <a:xfrm>
            <a:off x="197709" y="1037967"/>
            <a:ext cx="5054589" cy="4247317"/>
          </a:xfrm>
          <a:prstGeom prst="rect">
            <a:avLst/>
          </a:prstGeom>
          <a:noFill/>
        </p:spPr>
        <p:txBody>
          <a:bodyPr wrap="none" rtlCol="0">
            <a:spAutoFit/>
          </a:bodyPr>
          <a:lstStyle/>
          <a:p>
            <a:r>
              <a:rPr lang="en-US" sz="5400" b="1" dirty="0"/>
              <a:t>Driver C</a:t>
            </a:r>
          </a:p>
          <a:p>
            <a:r>
              <a:rPr lang="zh-Hans" altLang="en-US" sz="5400" b="1" dirty="0"/>
              <a:t>开车</a:t>
            </a:r>
            <a:r>
              <a:rPr lang="en-US" altLang="zh-Hans" sz="5400" b="1" dirty="0"/>
              <a:t>C</a:t>
            </a:r>
            <a:r>
              <a:rPr lang="zh-Hans" altLang="en-US" sz="5400" b="1" dirty="0"/>
              <a:t>是个</a:t>
            </a:r>
            <a:endParaRPr lang="en-US" altLang="zh-Hans" sz="5400" b="1" dirty="0"/>
          </a:p>
          <a:p>
            <a:r>
              <a:rPr lang="zh-Hans" altLang="en-US" sz="5400" b="1" dirty="0"/>
              <a:t>新车：</a:t>
            </a:r>
            <a:endParaRPr lang="en-US" altLang="zh-Hans" sz="5400" b="1" dirty="0"/>
          </a:p>
          <a:p>
            <a:r>
              <a:rPr lang="zh-Hans" altLang="en-US" sz="5400" b="1" dirty="0"/>
              <a:t>“我要那个四轮</a:t>
            </a:r>
            <a:endParaRPr lang="en-US" altLang="zh-Hans" sz="5400" b="1" dirty="0"/>
          </a:p>
          <a:p>
            <a:r>
              <a:rPr lang="zh-Hans" altLang="en-US" sz="5400" b="1" dirty="0"/>
              <a:t>车可以跑土路”</a:t>
            </a:r>
            <a:endParaRPr lang="en-US" sz="5400" b="1" dirty="0"/>
          </a:p>
        </p:txBody>
      </p:sp>
    </p:spTree>
    <p:extLst>
      <p:ext uri="{BB962C8B-B14F-4D97-AF65-F5344CB8AC3E}">
        <p14:creationId xmlns:p14="http://schemas.microsoft.com/office/powerpoint/2010/main" val="1099433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9F4398-99FA-4A41-BCEF-713F3652B0C5}"/>
              </a:ext>
            </a:extLst>
          </p:cNvPr>
          <p:cNvPicPr>
            <a:picLocks noChangeAspect="1"/>
          </p:cNvPicPr>
          <p:nvPr/>
        </p:nvPicPr>
        <p:blipFill>
          <a:blip r:embed="rId2"/>
          <a:stretch>
            <a:fillRect/>
          </a:stretch>
        </p:blipFill>
        <p:spPr>
          <a:xfrm>
            <a:off x="5339305" y="0"/>
            <a:ext cx="6950364" cy="6858000"/>
          </a:xfrm>
          <a:prstGeom prst="rect">
            <a:avLst/>
          </a:prstGeom>
        </p:spPr>
      </p:pic>
      <p:sp>
        <p:nvSpPr>
          <p:cNvPr id="4" name="TextBox 3">
            <a:extLst>
              <a:ext uri="{FF2B5EF4-FFF2-40B4-BE49-F238E27FC236}">
                <a16:creationId xmlns:a16="http://schemas.microsoft.com/office/drawing/2014/main" id="{5DAB62BE-A7B9-814D-B90A-0A92274ACE2D}"/>
              </a:ext>
            </a:extLst>
          </p:cNvPr>
          <p:cNvSpPr txBox="1"/>
          <p:nvPr/>
        </p:nvSpPr>
        <p:spPr>
          <a:xfrm>
            <a:off x="185351" y="1223319"/>
            <a:ext cx="5750292" cy="2585323"/>
          </a:xfrm>
          <a:prstGeom prst="rect">
            <a:avLst/>
          </a:prstGeom>
          <a:noFill/>
        </p:spPr>
        <p:txBody>
          <a:bodyPr wrap="none" rtlCol="0">
            <a:spAutoFit/>
          </a:bodyPr>
          <a:lstStyle/>
          <a:p>
            <a:r>
              <a:rPr lang="en-US" sz="5400" b="1" dirty="0"/>
              <a:t>Driver D</a:t>
            </a:r>
          </a:p>
          <a:p>
            <a:r>
              <a:rPr lang="zh-Hans" altLang="en-US" sz="5400" b="1" dirty="0"/>
              <a:t>开车</a:t>
            </a:r>
            <a:r>
              <a:rPr lang="en-US" altLang="zh-Hans" sz="5400" b="1" dirty="0"/>
              <a:t>D</a:t>
            </a:r>
            <a:r>
              <a:rPr lang="zh-Hans" altLang="en-US" sz="5400" b="1" dirty="0"/>
              <a:t>旧车：</a:t>
            </a:r>
            <a:endParaRPr lang="en-US" altLang="zh-Hans" sz="5400" b="1" dirty="0"/>
          </a:p>
          <a:p>
            <a:r>
              <a:rPr lang="zh-Hans" altLang="en-US" sz="5400" b="1" dirty="0"/>
              <a:t>“好美的新车！”</a:t>
            </a:r>
            <a:endParaRPr lang="en-US" sz="5400" b="1" dirty="0"/>
          </a:p>
        </p:txBody>
      </p:sp>
    </p:spTree>
    <p:extLst>
      <p:ext uri="{BB962C8B-B14F-4D97-AF65-F5344CB8AC3E}">
        <p14:creationId xmlns:p14="http://schemas.microsoft.com/office/powerpoint/2010/main" val="3861806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F45ECE5-A3F3-4055-A90B-041B81B573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16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D16D23BC-2ACF-48DE-990E-0AEA1B3CCC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solidFill>
              <a:srgbClr val="80CB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32EE3CD7-C313-D34F-B312-52EF85AC220D}"/>
              </a:ext>
            </a:extLst>
          </p:cNvPr>
          <p:cNvPicPr>
            <a:picLocks noChangeAspect="1"/>
          </p:cNvPicPr>
          <p:nvPr/>
        </p:nvPicPr>
        <p:blipFill>
          <a:blip r:embed="rId2"/>
          <a:stretch>
            <a:fillRect/>
          </a:stretch>
        </p:blipFill>
        <p:spPr>
          <a:xfrm>
            <a:off x="5667790" y="497039"/>
            <a:ext cx="6047198" cy="5880901"/>
          </a:xfrm>
          <a:prstGeom prst="rect">
            <a:avLst/>
          </a:prstGeom>
        </p:spPr>
      </p:pic>
      <p:sp>
        <p:nvSpPr>
          <p:cNvPr id="4" name="TextBox 3">
            <a:extLst>
              <a:ext uri="{FF2B5EF4-FFF2-40B4-BE49-F238E27FC236}">
                <a16:creationId xmlns:a16="http://schemas.microsoft.com/office/drawing/2014/main" id="{C2C4901D-CEC5-9A43-AE61-89031F460C4C}"/>
              </a:ext>
            </a:extLst>
          </p:cNvPr>
          <p:cNvSpPr txBox="1"/>
          <p:nvPr/>
        </p:nvSpPr>
        <p:spPr>
          <a:xfrm>
            <a:off x="761482" y="1729329"/>
            <a:ext cx="5054589" cy="3416320"/>
          </a:xfrm>
          <a:prstGeom prst="rect">
            <a:avLst/>
          </a:prstGeom>
          <a:noFill/>
        </p:spPr>
        <p:txBody>
          <a:bodyPr wrap="none" rtlCol="0">
            <a:spAutoFit/>
          </a:bodyPr>
          <a:lstStyle/>
          <a:p>
            <a:r>
              <a:rPr lang="en-US" sz="5400" b="1" dirty="0"/>
              <a:t>Bicyclist</a:t>
            </a:r>
          </a:p>
          <a:p>
            <a:r>
              <a:rPr lang="zh-Hans" altLang="en-US" sz="5400" b="1" dirty="0"/>
              <a:t>骑自行车的</a:t>
            </a:r>
            <a:r>
              <a:rPr lang="en-US" sz="5400" b="1" dirty="0"/>
              <a:t>:</a:t>
            </a:r>
          </a:p>
          <a:p>
            <a:r>
              <a:rPr lang="zh-Hans" altLang="en-US" sz="5400" b="1" dirty="0"/>
              <a:t>“真希望我可以</a:t>
            </a:r>
            <a:endParaRPr lang="en-US" altLang="zh-Hans" sz="5400" b="1" dirty="0"/>
          </a:p>
          <a:p>
            <a:r>
              <a:rPr lang="zh-Hans" altLang="en-US" sz="5400" b="1" dirty="0"/>
              <a:t>买一部车”</a:t>
            </a:r>
            <a:endParaRPr lang="en-US" sz="5400" b="1" dirty="0"/>
          </a:p>
        </p:txBody>
      </p:sp>
    </p:spTree>
    <p:extLst>
      <p:ext uri="{BB962C8B-B14F-4D97-AF65-F5344CB8AC3E}">
        <p14:creationId xmlns:p14="http://schemas.microsoft.com/office/powerpoint/2010/main" val="3730594336"/>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3540DF-90AD-DD4C-903A-E78083BF6A5D}"/>
              </a:ext>
            </a:extLst>
          </p:cNvPr>
          <p:cNvPicPr>
            <a:picLocks noChangeAspect="1"/>
          </p:cNvPicPr>
          <p:nvPr/>
        </p:nvPicPr>
        <p:blipFill>
          <a:blip r:embed="rId2"/>
          <a:stretch>
            <a:fillRect/>
          </a:stretch>
        </p:blipFill>
        <p:spPr>
          <a:xfrm>
            <a:off x="5264960" y="0"/>
            <a:ext cx="6927040" cy="6858000"/>
          </a:xfrm>
          <a:prstGeom prst="rect">
            <a:avLst/>
          </a:prstGeom>
        </p:spPr>
      </p:pic>
      <p:sp>
        <p:nvSpPr>
          <p:cNvPr id="4" name="TextBox 3">
            <a:extLst>
              <a:ext uri="{FF2B5EF4-FFF2-40B4-BE49-F238E27FC236}">
                <a16:creationId xmlns:a16="http://schemas.microsoft.com/office/drawing/2014/main" id="{E37DD64B-8FF0-A145-B0B5-287EBAEDD3DC}"/>
              </a:ext>
            </a:extLst>
          </p:cNvPr>
          <p:cNvSpPr txBox="1"/>
          <p:nvPr/>
        </p:nvSpPr>
        <p:spPr>
          <a:xfrm>
            <a:off x="642551" y="1606378"/>
            <a:ext cx="4358886" cy="3416320"/>
          </a:xfrm>
          <a:prstGeom prst="rect">
            <a:avLst/>
          </a:prstGeom>
          <a:noFill/>
        </p:spPr>
        <p:txBody>
          <a:bodyPr wrap="none" rtlCol="0">
            <a:spAutoFit/>
          </a:bodyPr>
          <a:lstStyle/>
          <a:p>
            <a:r>
              <a:rPr lang="en-US" sz="5400" b="1" dirty="0"/>
              <a:t>Pedestrian</a:t>
            </a:r>
            <a:r>
              <a:rPr lang="zh-Hans" altLang="en-US" sz="5400" b="1" dirty="0"/>
              <a:t> </a:t>
            </a:r>
            <a:endParaRPr lang="en-US" altLang="zh-Hans" sz="5400" b="1" dirty="0"/>
          </a:p>
          <a:p>
            <a:r>
              <a:rPr lang="zh-Hans" altLang="en-US" sz="5400" b="1" dirty="0"/>
              <a:t>走路的人</a:t>
            </a:r>
            <a:r>
              <a:rPr lang="en-US" sz="5400" b="1" dirty="0"/>
              <a:t>:</a:t>
            </a:r>
          </a:p>
          <a:p>
            <a:r>
              <a:rPr lang="zh-Hans" altLang="en-US" sz="5400" b="1" dirty="0"/>
              <a:t>“我希望我有</a:t>
            </a:r>
            <a:endParaRPr lang="en-US" altLang="zh-Hans" sz="5400" b="1" dirty="0"/>
          </a:p>
          <a:p>
            <a:r>
              <a:rPr lang="zh-Hans" altLang="en-US" sz="5400" b="1" dirty="0"/>
              <a:t>一个自行车”</a:t>
            </a:r>
            <a:endParaRPr lang="en-US" sz="5400" b="1" dirty="0"/>
          </a:p>
        </p:txBody>
      </p:sp>
    </p:spTree>
    <p:extLst>
      <p:ext uri="{BB962C8B-B14F-4D97-AF65-F5344CB8AC3E}">
        <p14:creationId xmlns:p14="http://schemas.microsoft.com/office/powerpoint/2010/main" val="2129603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B92FF2-C4AB-9041-AE61-A19C63350BB0}"/>
              </a:ext>
            </a:extLst>
          </p:cNvPr>
          <p:cNvPicPr>
            <a:picLocks noChangeAspect="1"/>
          </p:cNvPicPr>
          <p:nvPr/>
        </p:nvPicPr>
        <p:blipFill>
          <a:blip r:embed="rId2"/>
          <a:stretch>
            <a:fillRect/>
          </a:stretch>
        </p:blipFill>
        <p:spPr>
          <a:xfrm>
            <a:off x="5288127" y="0"/>
            <a:ext cx="6903873" cy="6858000"/>
          </a:xfrm>
          <a:prstGeom prst="rect">
            <a:avLst/>
          </a:prstGeom>
        </p:spPr>
      </p:pic>
      <p:sp>
        <p:nvSpPr>
          <p:cNvPr id="4" name="TextBox 3">
            <a:extLst>
              <a:ext uri="{FF2B5EF4-FFF2-40B4-BE49-F238E27FC236}">
                <a16:creationId xmlns:a16="http://schemas.microsoft.com/office/drawing/2014/main" id="{35A69BF5-4C95-3345-B522-A5274E177AFA}"/>
              </a:ext>
            </a:extLst>
          </p:cNvPr>
          <p:cNvSpPr txBox="1"/>
          <p:nvPr/>
        </p:nvSpPr>
        <p:spPr>
          <a:xfrm>
            <a:off x="123568" y="1322173"/>
            <a:ext cx="5750292" cy="4247317"/>
          </a:xfrm>
          <a:prstGeom prst="rect">
            <a:avLst/>
          </a:prstGeom>
          <a:noFill/>
        </p:spPr>
        <p:txBody>
          <a:bodyPr wrap="none" rtlCol="0">
            <a:spAutoFit/>
          </a:bodyPr>
          <a:lstStyle/>
          <a:p>
            <a:r>
              <a:rPr lang="en-US" sz="5400" b="1" dirty="0"/>
              <a:t>Handicapped</a:t>
            </a:r>
          </a:p>
          <a:p>
            <a:r>
              <a:rPr lang="en-US" sz="5400" b="1" dirty="0"/>
              <a:t>Person </a:t>
            </a:r>
            <a:r>
              <a:rPr lang="zh-Hans" altLang="en-US" sz="5400" b="1" dirty="0"/>
              <a:t>残废的人</a:t>
            </a:r>
            <a:r>
              <a:rPr lang="en-US" sz="5400" b="1" dirty="0"/>
              <a:t>:</a:t>
            </a:r>
          </a:p>
          <a:p>
            <a:r>
              <a:rPr lang="zh-Hans" altLang="en-US" sz="5400" b="1" dirty="0"/>
              <a:t>“他真好，可以自</a:t>
            </a:r>
            <a:endParaRPr lang="en-US" altLang="zh-Hans" sz="5400" b="1" dirty="0"/>
          </a:p>
          <a:p>
            <a:r>
              <a:rPr lang="zh-Hans" altLang="en-US" sz="5400" b="1" dirty="0"/>
              <a:t>由的想去那里</a:t>
            </a:r>
            <a:endParaRPr lang="en-US" altLang="zh-Hans" sz="5400" b="1" dirty="0"/>
          </a:p>
          <a:p>
            <a:r>
              <a:rPr lang="zh-Hans" altLang="en-US" sz="5400" b="1" dirty="0"/>
              <a:t>就去那里”</a:t>
            </a:r>
            <a:endParaRPr lang="en-US" sz="5400" b="1" dirty="0"/>
          </a:p>
        </p:txBody>
      </p:sp>
    </p:spTree>
    <p:extLst>
      <p:ext uri="{BB962C8B-B14F-4D97-AF65-F5344CB8AC3E}">
        <p14:creationId xmlns:p14="http://schemas.microsoft.com/office/powerpoint/2010/main" val="16571234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Mesh</Template>
  <TotalTime>114</TotalTime>
  <Words>689</Words>
  <Application>Microsoft Macintosh PowerPoint</Application>
  <PresentationFormat>Widescreen</PresentationFormat>
  <Paragraphs>77</Paragraphs>
  <Slides>21</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等线</vt:lpstr>
      <vt:lpstr>宋体</vt:lpstr>
      <vt:lpstr>Arial</vt:lpstr>
      <vt:lpstr>Calibri</vt:lpstr>
      <vt:lpstr>Century Gothic</vt:lpstr>
      <vt:lpstr>Mesh</vt:lpstr>
      <vt:lpstr>COMPARISON OR CONTENTMENT 相比论还是知足论</vt:lpstr>
      <vt:lpstr>WHAT IS COMPARISON? 相比的定义</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Philippians 4:11 腓立比书四章十一节</vt:lpstr>
      <vt:lpstr>Philippians 4:12 腓立比书四章十二节</vt:lpstr>
      <vt:lpstr>Philippians 4:12 腓立比书四章十二节</vt:lpstr>
      <vt:lpstr>Philippians 4:13 腓立比书四章十三节</vt:lpstr>
      <vt:lpstr>PowerPoint Presentation</vt:lpstr>
      <vt:lpstr>SECRET TO CONTENTMENT 知足的秘诀</vt:lpstr>
      <vt:lpstr>SECRET TO CONTENTMENT 知足的秘诀</vt:lpstr>
      <vt:lpstr>SECRET TO CONTENTMENT 知足的秘诀</vt:lpstr>
      <vt:lpstr>PowerPoint Presentation</vt:lpstr>
      <vt:lpstr>PowerPoint Presentation</vt:lpstr>
      <vt:lpstr>PowerPoint Presentation</vt:lpstr>
      <vt:lpstr>COMMUNION 摆饼纪念</vt:lpstr>
    </vt:vector>
  </TitlesOfParts>
  <Company/>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COMPARISON OR CONTENTMENT 相比论还是知足论</dc:title>
  <dc:creator>Jane Pan</dc:creator>
  <cp:lastModifiedBy>Jane Pan</cp:lastModifiedBy>
  <cp:revision>14</cp:revision>
  <dcterms:created xsi:type="dcterms:W3CDTF">2019-11-20T20:01:09Z</dcterms:created>
  <dcterms:modified xsi:type="dcterms:W3CDTF">2019-11-20T21:55:33Z</dcterms:modified>
</cp:coreProperties>
</file>