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4" r:id="rId4"/>
    <p:sldId id="265" r:id="rId5"/>
    <p:sldId id="257" r:id="rId6"/>
    <p:sldId id="260" r:id="rId7"/>
    <p:sldId id="261" r:id="rId8"/>
    <p:sldId id="262" r:id="rId9"/>
    <p:sldId id="263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81EDD-0C99-4549-A2A6-57A1207F1BAA}" type="datetimeFigureOut">
              <a:rPr lang="en-US" smtClean="0"/>
              <a:t>7/3/19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2FA4D-83D4-B342-B37D-1719913D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3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Rainbow reflected by the rain and the sun opposite of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FA4D-83D4-B342-B37D-1719913D52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5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Double Rainbow is caused by two different droplets of rain. The round ones and the fat, flat drops called </a:t>
            </a:r>
            <a:r>
              <a:rPr lang="en-US" dirty="0" err="1"/>
              <a:t>burgeroids</a:t>
            </a:r>
            <a:r>
              <a:rPr lang="en-US" dirty="0"/>
              <a:t> names after the shape of a </a:t>
            </a:r>
            <a:r>
              <a:rPr lang="en-US" dirty="0" err="1"/>
              <a:t>humburger</a:t>
            </a:r>
            <a:r>
              <a:rPr lang="en-US" dirty="0"/>
              <a:t>. The </a:t>
            </a:r>
            <a:r>
              <a:rPr lang="en-US" dirty="0" err="1"/>
              <a:t>burgeroids</a:t>
            </a:r>
            <a:r>
              <a:rPr lang="en-US" dirty="0"/>
              <a:t> shift light in one director and the small round ones in another, therefore produces a separate rainbow!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FA4D-83D4-B342-B37D-1719913D52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0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favorite story on how we need to act like eagles and not chicken!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FA4D-83D4-B342-B37D-1719913D52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5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2CCF4-F1C8-E645-ACCF-C47BD474E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10720" cy="3850640"/>
          </a:xfrm>
        </p:spPr>
        <p:txBody>
          <a:bodyPr/>
          <a:lstStyle/>
          <a:p>
            <a:pPr algn="ctr"/>
            <a:r>
              <a:rPr lang="en-US" sz="8000" b="1" dirty="0"/>
              <a:t>LOOK UP, BE WHOLE!</a:t>
            </a:r>
            <a:br>
              <a:rPr lang="en-US" sz="7200" b="1" dirty="0"/>
            </a:br>
            <a:r>
              <a:rPr lang="zh-Hans" altLang="en-US" sz="7200" b="1" dirty="0"/>
              <a:t>往上看，作完全人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482FB-6694-BE40-9FF3-7A6184DB2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50639"/>
            <a:ext cx="12192000" cy="2936241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PSALM 19</a:t>
            </a:r>
          </a:p>
          <a:p>
            <a:pPr algn="ctr"/>
            <a:r>
              <a:rPr lang="zh-Hans" altLang="en-US" sz="8000" b="1" dirty="0"/>
              <a:t>诗篇十九篇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991000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AD1C13-74A4-C74D-B802-7C2C763359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07"/>
          <a:stretch/>
        </p:blipFill>
        <p:spPr>
          <a:xfrm>
            <a:off x="517522" y="536469"/>
            <a:ext cx="4295111" cy="2892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D7E488-32BB-CF4E-AFD7-34DBB75F75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89" r="731" b="-1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A538A4-8F2C-BA4F-A25F-1F2B7A880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12" y="3269814"/>
            <a:ext cx="4662190" cy="310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4441-4443-4D45-A616-12012A79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945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Isaiah 40:31</a:t>
            </a:r>
            <a:br>
              <a:rPr lang="en-US" sz="5400" b="1" dirty="0"/>
            </a:br>
            <a:r>
              <a:rPr lang="zh-Hans" altLang="en-US" sz="5400" b="1" dirty="0"/>
              <a:t>以赛亚书四十章三十一节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CC3F-094B-C142-A10A-CB832825B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4560"/>
            <a:ext cx="12192000" cy="4663440"/>
          </a:xfrm>
        </p:spPr>
        <p:txBody>
          <a:bodyPr>
            <a:normAutofit/>
          </a:bodyPr>
          <a:lstStyle/>
          <a:p>
            <a:r>
              <a:rPr lang="en-US" sz="4000" b="1" dirty="0"/>
              <a:t>"They who wait for the Lord shall renew their strength; they shall mount up with wings like eagles; they shall run and not be weary; they shall walk and not faint."</a:t>
            </a:r>
          </a:p>
          <a:p>
            <a:r>
              <a:rPr lang="zh-Hans" altLang="en-US" sz="4800" b="1" dirty="0"/>
              <a:t>“但那等候耶和华的，必从新得力，他们必如鹰展翅上腾，他们奔跑却不困倦，行走却不疲乏。”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4040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280EF5-2E24-DD48-A2F6-444DE69FA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7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B786F-5252-CB4D-8A94-8B71091A7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0164"/>
            <a:ext cx="12192000" cy="724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3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25D21F7-7E28-4321-B5E5-12CC458BD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5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61380-8397-1C4C-9AD8-F3DF983D9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12081B-3F75-CC47-9677-7148525E59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27" r="-3" b="-3"/>
          <a:stretch/>
        </p:blipFill>
        <p:spPr>
          <a:xfrm>
            <a:off x="708925" y="619440"/>
            <a:ext cx="5542156" cy="3955999"/>
          </a:xfrm>
          <a:prstGeom prst="rect">
            <a:avLst/>
          </a:prstGeom>
          <a:ln w="152400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9001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B0BA-9E13-154E-889B-669045F7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945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GOD'S GLORY 1-6</a:t>
            </a:r>
            <a:br>
              <a:rPr lang="en-US" sz="5400" b="1" dirty="0"/>
            </a:br>
            <a:r>
              <a:rPr lang="zh-Hans" altLang="en-US" sz="5400" b="1" dirty="0"/>
              <a:t>神的荣耀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604C0-CA78-474F-8A31-86AAE6CF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4560"/>
            <a:ext cx="12192000" cy="4663440"/>
          </a:xfrm>
        </p:spPr>
        <p:txBody>
          <a:bodyPr>
            <a:normAutofit/>
          </a:bodyPr>
          <a:lstStyle/>
          <a:p>
            <a:r>
              <a:rPr lang="en-US" sz="3600" b="1" dirty="0"/>
              <a:t>HEAVENS AND SKY</a:t>
            </a:r>
            <a:r>
              <a:rPr lang="zh-Hans" altLang="en-US" sz="3600" b="1" dirty="0"/>
              <a:t> 诸天述说神的荣耀（造万物的主）</a:t>
            </a:r>
            <a:endParaRPr lang="en-US" sz="3600" b="1" dirty="0"/>
          </a:p>
          <a:p>
            <a:r>
              <a:rPr lang="en-US" sz="3600" b="1" dirty="0"/>
              <a:t>DAY AND NIGHT</a:t>
            </a:r>
            <a:r>
              <a:rPr lang="zh-Hans" altLang="en-US" sz="3600" b="1" dirty="0"/>
              <a:t>  （这日到那日发出言语，这夜到那夜传出知识）</a:t>
            </a:r>
            <a:endParaRPr lang="en-US" sz="3600" b="1" dirty="0"/>
          </a:p>
          <a:p>
            <a:r>
              <a:rPr lang="en-US" sz="3600" b="1" dirty="0"/>
              <a:t>TENT FOR THE SUN</a:t>
            </a:r>
            <a:r>
              <a:rPr lang="zh-Hans" altLang="en-US" sz="3600" b="1" dirty="0"/>
              <a:t>（神的荣耀，话语，像个帐幕）</a:t>
            </a:r>
            <a:endParaRPr lang="en-US" sz="3600" b="1" dirty="0"/>
          </a:p>
          <a:p>
            <a:r>
              <a:rPr lang="en-US" sz="3600" b="1" dirty="0"/>
              <a:t>SUN LIKE A BRIDEGROOM</a:t>
            </a:r>
            <a:r>
              <a:rPr lang="zh-Hans" altLang="en-US" sz="3600" b="1" dirty="0"/>
              <a:t> （太阳如同新郎出洞房，又如勇士焕然奔路）</a:t>
            </a:r>
            <a:endParaRPr lang="en-US" sz="3600" b="1" dirty="0"/>
          </a:p>
          <a:p>
            <a:r>
              <a:rPr lang="en-US" sz="3600" b="1" dirty="0"/>
              <a:t>NOTHING HIDDEN FROM THE HEAT</a:t>
            </a:r>
            <a:r>
              <a:rPr lang="zh-Hans" altLang="en-US" sz="3600" b="1" dirty="0"/>
              <a:t>（没有一物被隐藏不得它的热气。）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293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B0BA-9E13-154E-889B-669045F7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945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GOD'S WORD 7-11</a:t>
            </a:r>
            <a:br>
              <a:rPr lang="en-US" sz="5400" b="1" dirty="0"/>
            </a:br>
            <a:r>
              <a:rPr lang="zh-Hans" altLang="en-US" sz="5400" b="1" dirty="0"/>
              <a:t>神的话语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604C0-CA78-474F-8A31-86AAE6CF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4560"/>
            <a:ext cx="12192000" cy="4663440"/>
          </a:xfrm>
        </p:spPr>
        <p:txBody>
          <a:bodyPr>
            <a:normAutofit/>
          </a:bodyPr>
          <a:lstStyle/>
          <a:p>
            <a:r>
              <a:rPr lang="en-US" sz="3600" b="1" dirty="0"/>
              <a:t>LAW OF THE LORD IS PERFECT</a:t>
            </a:r>
            <a:r>
              <a:rPr lang="zh-Hans" altLang="en-US" sz="3600" b="1" dirty="0"/>
              <a:t>神的律法全备，能苏醒人心</a:t>
            </a:r>
            <a:endParaRPr lang="en-US" sz="3600" b="1" dirty="0"/>
          </a:p>
          <a:p>
            <a:r>
              <a:rPr lang="en-US" sz="3600" b="1" dirty="0"/>
              <a:t>PRECEPTS OF THE LORD ARE RIGHT</a:t>
            </a:r>
            <a:r>
              <a:rPr lang="zh-Hans" altLang="en-US" sz="3600" b="1" dirty="0"/>
              <a:t>神的训词正直</a:t>
            </a:r>
            <a:endParaRPr lang="en-US" sz="3600" b="1" dirty="0"/>
          </a:p>
          <a:p>
            <a:r>
              <a:rPr lang="en-US" sz="3600" b="1" dirty="0"/>
              <a:t>WORD IS HOLY</a:t>
            </a:r>
            <a:r>
              <a:rPr lang="zh-Hans" altLang="en-US" sz="3600" b="1" dirty="0"/>
              <a:t>神的命令清洁，能明亮人的眼目</a:t>
            </a:r>
            <a:endParaRPr lang="en-US" sz="3600" b="1" dirty="0"/>
          </a:p>
          <a:p>
            <a:r>
              <a:rPr lang="en-US" sz="3600" b="1" dirty="0"/>
              <a:t>RULES ARE TRUE AND RIGHTEOUS</a:t>
            </a:r>
            <a:r>
              <a:rPr lang="zh-Hans" altLang="en-US" sz="3600" b="1" dirty="0"/>
              <a:t>神的道真实公义</a:t>
            </a:r>
            <a:endParaRPr lang="en-US" sz="3600" b="1" dirty="0"/>
          </a:p>
          <a:p>
            <a:r>
              <a:rPr lang="en-US" sz="3600" b="1" dirty="0"/>
              <a:t>BETTER THAN GOLD, SWEETER THAN HONEY</a:t>
            </a:r>
            <a:r>
              <a:rPr lang="zh-Hans" altLang="en-US" sz="3600" b="1" dirty="0"/>
              <a:t>比金子可羡慕，比蜜甘甜</a:t>
            </a:r>
            <a:endParaRPr lang="en-US" sz="3600" b="1" dirty="0"/>
          </a:p>
          <a:p>
            <a:r>
              <a:rPr lang="en-US" sz="3600" b="1" dirty="0"/>
              <a:t>KEEP THE WORD HAS REWARD</a:t>
            </a:r>
            <a:r>
              <a:rPr lang="zh-Hans" altLang="en-US" sz="3600" b="1" dirty="0"/>
              <a:t>爱警戒就可有大赏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4487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B0BA-9E13-154E-889B-669045F7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945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GOD'S HONOR 12-14</a:t>
            </a:r>
            <a:br>
              <a:rPr lang="en-US" sz="5400" b="1" dirty="0"/>
            </a:br>
            <a:r>
              <a:rPr lang="zh-Hans" altLang="en-US" sz="5400" b="1" dirty="0"/>
              <a:t>神的道义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604C0-CA78-474F-8A31-86AAE6CF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4560"/>
            <a:ext cx="12192000" cy="4663440"/>
          </a:xfrm>
        </p:spPr>
        <p:txBody>
          <a:bodyPr>
            <a:normAutofit/>
          </a:bodyPr>
          <a:lstStyle/>
          <a:p>
            <a:r>
              <a:rPr lang="en-US" sz="3600" b="1" dirty="0"/>
              <a:t>FORGIVE OUR HIDDEN FAULTS</a:t>
            </a:r>
            <a:r>
              <a:rPr lang="zh-Hans" altLang="en-US" sz="3600" b="1" dirty="0"/>
              <a:t> 赦免隐而未现的过错</a:t>
            </a:r>
            <a:endParaRPr lang="en-US" sz="3600" b="1" dirty="0"/>
          </a:p>
          <a:p>
            <a:r>
              <a:rPr lang="en-US" sz="3600" b="1" dirty="0"/>
              <a:t>NO PRESUMPTUOUS SINS</a:t>
            </a:r>
            <a:r>
              <a:rPr lang="zh-Hans" altLang="en-US" sz="3600" b="1" dirty="0"/>
              <a:t> 不犯任意妄为的罪</a:t>
            </a:r>
            <a:endParaRPr lang="en-US" sz="3600" b="1" dirty="0"/>
          </a:p>
          <a:p>
            <a:r>
              <a:rPr lang="en-US" sz="3600" b="1" dirty="0"/>
              <a:t>LORD IS MY ROCK AND MY REDEEMER</a:t>
            </a:r>
            <a:r>
              <a:rPr lang="zh-Hans" altLang="en-US" sz="3600" b="1" dirty="0"/>
              <a:t> 耶和华是我的磐石，我的救赎主</a:t>
            </a:r>
            <a:endParaRPr lang="en-US" sz="3600" b="1" dirty="0"/>
          </a:p>
          <a:p>
            <a:r>
              <a:rPr lang="en-US" sz="3600" b="1" dirty="0"/>
              <a:t>HONOR THE LORD BY THE HEART AND THE MOUTH</a:t>
            </a:r>
            <a:r>
              <a:rPr lang="zh-Hans" altLang="en-US" sz="3600" b="1" dirty="0"/>
              <a:t>      愿我口中的言语，心里的意念，在你面前蒙喜悦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7204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C479-D2B2-FB41-8E73-5B61256E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299"/>
            <a:ext cx="12192000" cy="21945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JAMES 1:19</a:t>
            </a:r>
            <a:br>
              <a:rPr lang="en-US" sz="5400" b="1" dirty="0"/>
            </a:br>
            <a:r>
              <a:rPr lang="zh-Hans" altLang="en-US" sz="5400" b="1" dirty="0"/>
              <a:t>雅各书一章十九节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F3DAA-93D6-DD40-A0F8-1FBD97734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92269"/>
            <a:ext cx="12192000" cy="4663440"/>
          </a:xfrm>
        </p:spPr>
        <p:txBody>
          <a:bodyPr>
            <a:normAutofit/>
          </a:bodyPr>
          <a:lstStyle/>
          <a:p>
            <a:r>
              <a:rPr lang="en-US" sz="4400" b="1" dirty="0"/>
              <a:t>"KNOW THIS, MY BELOVED BROTHERS: LET EVERY PERSON BE QUICK TO HEAR, SLOW TO SPEAK, SLOW TO ANGER."</a:t>
            </a:r>
          </a:p>
          <a:p>
            <a:r>
              <a:rPr lang="zh-Hans" altLang="en-US" sz="4400" b="1" dirty="0"/>
              <a:t>“我亲爱的弟兄们，这是你们所知道的。但你们各人要快快地听，慢慢地说，慢慢地动怒。”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7641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C479-D2B2-FB41-8E73-5B61256E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945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ECCLESIASTES 3:7B</a:t>
            </a:r>
            <a:br>
              <a:rPr lang="en-US" sz="5400" b="1" dirty="0"/>
            </a:br>
            <a:r>
              <a:rPr lang="zh-Hans" altLang="en-US" sz="5400" b="1" dirty="0"/>
              <a:t>传道书三章七节后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F3DAA-93D6-DD40-A0F8-1FBD97734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4560"/>
            <a:ext cx="12192000" cy="4663440"/>
          </a:xfrm>
        </p:spPr>
        <p:txBody>
          <a:bodyPr>
            <a:normAutofit/>
          </a:bodyPr>
          <a:lstStyle/>
          <a:p>
            <a:r>
              <a:rPr lang="en-US" sz="6000" b="1" dirty="0"/>
              <a:t>"A TIME TO KEEP SILENCE, AND A TIME TO SPEAK."</a:t>
            </a:r>
          </a:p>
          <a:p>
            <a:r>
              <a:rPr lang="zh-Hans" altLang="en-US" sz="6000" b="1" dirty="0"/>
              <a:t>“静默有时，言语有时。”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50746318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329</TotalTime>
  <Words>367</Words>
  <Application>Microsoft Macintosh PowerPoint</Application>
  <PresentationFormat>Widescreen</PresentationFormat>
  <Paragraphs>36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宋体</vt:lpstr>
      <vt:lpstr>Arial</vt:lpstr>
      <vt:lpstr>Calibri</vt:lpstr>
      <vt:lpstr>Century Gothic</vt:lpstr>
      <vt:lpstr>Vapor Trail</vt:lpstr>
      <vt:lpstr>LOOK UP, BE WHOLE! 往上看，作完全人 </vt:lpstr>
      <vt:lpstr>PowerPoint Presentation</vt:lpstr>
      <vt:lpstr>PowerPoint Presentation</vt:lpstr>
      <vt:lpstr>PowerPoint Presentation</vt:lpstr>
      <vt:lpstr>GOD'S GLORY 1-6 神的荣耀</vt:lpstr>
      <vt:lpstr>GOD'S WORD 7-11 神的话语</vt:lpstr>
      <vt:lpstr>GOD'S HONOR 12-14 神的道义</vt:lpstr>
      <vt:lpstr>JAMES 1:19 雅各书一章十九节</vt:lpstr>
      <vt:lpstr>ECCLESIASTES 3:7B 传道书三章七节后</vt:lpstr>
      <vt:lpstr>PowerPoint Presentation</vt:lpstr>
      <vt:lpstr>Isaiah 40:31 以赛亚书四十章三十一节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 UP! BE WHOLE  </dc:title>
  <dc:creator>Jane Pan</dc:creator>
  <cp:lastModifiedBy>Jane Pan</cp:lastModifiedBy>
  <cp:revision>21</cp:revision>
  <dcterms:created xsi:type="dcterms:W3CDTF">2019-07-02T17:56:37Z</dcterms:created>
  <dcterms:modified xsi:type="dcterms:W3CDTF">2019-07-03T15:35:34Z</dcterms:modified>
</cp:coreProperties>
</file>