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9" r:id="rId3"/>
    <p:sldId id="260" r:id="rId4"/>
    <p:sldId id="262" r:id="rId5"/>
    <p:sldId id="263" r:id="rId6"/>
    <p:sldId id="264" r:id="rId7"/>
    <p:sldId id="265" r:id="rId8"/>
    <p:sldId id="266" r:id="rId9"/>
    <p:sldId id="267" r:id="rId10"/>
    <p:sldId id="258" r:id="rId11"/>
    <p:sldId id="269" r:id="rId12"/>
    <p:sldId id="270" r:id="rId13"/>
    <p:sldId id="271" r:id="rId14"/>
    <p:sldId id="268" r:id="rId15"/>
    <p:sldId id="272"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96C9"/>
    <a:srgbClr val="E263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2"/>
  </p:normalViewPr>
  <p:slideViewPr>
    <p:cSldViewPr snapToGrid="0" snapToObjects="1">
      <p:cViewPr varScale="1">
        <p:scale>
          <a:sx n="104" d="100"/>
          <a:sy n="104" d="100"/>
        </p:scale>
        <p:origin x="232"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02C5E-129C-3947-9A04-9344CB9906AC}" type="datetimeFigureOut">
              <a:rPr lang="en-US" smtClean="0"/>
              <a:t>5/21/19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856A9-E127-3A42-9073-FC3ED36FCB2A}" type="slidenum">
              <a:rPr lang="en-US" smtClean="0"/>
              <a:t>‹#›</a:t>
            </a:fld>
            <a:endParaRPr lang="en-US"/>
          </a:p>
        </p:txBody>
      </p:sp>
    </p:spTree>
    <p:extLst>
      <p:ext uri="{BB962C8B-B14F-4D97-AF65-F5344CB8AC3E}">
        <p14:creationId xmlns:p14="http://schemas.microsoft.com/office/powerpoint/2010/main" val="999809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err="1">
                <a:solidFill>
                  <a:schemeClr val="tx1"/>
                </a:solidFill>
                <a:effectLst/>
                <a:latin typeface="+mn-lt"/>
                <a:ea typeface="+mn-ea"/>
                <a:cs typeface="+mn-cs"/>
              </a:rPr>
              <a:t>Cornelis</a:t>
            </a:r>
            <a:r>
              <a:rPr lang="en-US" sz="1200" b="0" i="0" u="none" strike="noStrike" kern="1200" dirty="0">
                <a:solidFill>
                  <a:schemeClr val="tx1"/>
                </a:solidFill>
                <a:effectLst/>
                <a:latin typeface="+mn-lt"/>
                <a:ea typeface="+mn-ea"/>
                <a:cs typeface="+mn-cs"/>
              </a:rPr>
              <a:t> van </a:t>
            </a:r>
            <a:r>
              <a:rPr lang="en-US" sz="1200" b="0" i="0" u="none" strike="noStrike" kern="1200" dirty="0" err="1">
                <a:solidFill>
                  <a:schemeClr val="tx1"/>
                </a:solidFill>
                <a:effectLst/>
                <a:latin typeface="+mn-lt"/>
                <a:ea typeface="+mn-ea"/>
                <a:cs typeface="+mn-cs"/>
              </a:rPr>
              <a:t>Poelenburch</a:t>
            </a:r>
            <a:r>
              <a:rPr lang="en-US" sz="1200" b="0" i="0" u="none" strike="noStrike" kern="1200" dirty="0">
                <a:solidFill>
                  <a:schemeClr val="tx1"/>
                </a:solidFill>
                <a:effectLst/>
                <a:latin typeface="+mn-lt"/>
                <a:ea typeface="+mn-ea"/>
                <a:cs typeface="+mn-cs"/>
              </a:rPr>
              <a:t> was an important representative of the first generation of Dutch artists who drew inspiration from the landscape and culture of Italy. Painted in 1630.  He is celebrated for his small-scale paintings of </a:t>
            </a:r>
            <a:r>
              <a:rPr lang="en-US" sz="1200" b="0" i="0" u="none" strike="noStrike" kern="1200" dirty="0" err="1">
                <a:solidFill>
                  <a:schemeClr val="tx1"/>
                </a:solidFill>
                <a:effectLst/>
                <a:latin typeface="+mn-lt"/>
                <a:ea typeface="+mn-ea"/>
                <a:cs typeface="+mn-cs"/>
              </a:rPr>
              <a:t>arcadian</a:t>
            </a:r>
            <a:r>
              <a:rPr lang="en-US" sz="1200" b="0" i="0" u="none" strike="noStrike" kern="1200" dirty="0">
                <a:solidFill>
                  <a:schemeClr val="tx1"/>
                </a:solidFill>
                <a:effectLst/>
                <a:latin typeface="+mn-lt"/>
                <a:ea typeface="+mn-ea"/>
                <a:cs typeface="+mn-cs"/>
              </a:rPr>
              <a:t>, biblical, or mythological subjects that featured figures in an Italianate landscape, often with Roman ruins. This work was painted in Utrecht, after the artist had spent nearly a decade in Italy, and although the landscape setting here is imaginary, the ruin on the left is based on the Temple of Castor and Pollux in the Roman Forum, built in 495 BC.</a:t>
            </a:r>
            <a:endParaRPr lang="en-US" dirty="0"/>
          </a:p>
        </p:txBody>
      </p:sp>
      <p:sp>
        <p:nvSpPr>
          <p:cNvPr id="4" name="Slide Number Placeholder 3"/>
          <p:cNvSpPr>
            <a:spLocks noGrp="1"/>
          </p:cNvSpPr>
          <p:nvPr>
            <p:ph type="sldNum" sz="quarter" idx="10"/>
          </p:nvPr>
        </p:nvSpPr>
        <p:spPr/>
        <p:txBody>
          <a:bodyPr/>
          <a:lstStyle/>
          <a:p>
            <a:fld id="{976856A9-E127-3A42-9073-FC3ED36FCB2A}" type="slidenum">
              <a:rPr lang="en-US" smtClean="0"/>
              <a:t>2</a:t>
            </a:fld>
            <a:endParaRPr lang="en-US"/>
          </a:p>
        </p:txBody>
      </p:sp>
    </p:spTree>
    <p:extLst>
      <p:ext uri="{BB962C8B-B14F-4D97-AF65-F5344CB8AC3E}">
        <p14:creationId xmlns:p14="http://schemas.microsoft.com/office/powerpoint/2010/main" val="99844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B9841018-400E-0A43-AEF1-74BE5A4A1D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3F0F9B09-A2A2-5441-BC52-49A854D0EC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423283F8-146A-1E4E-81FD-50B82B5795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C1D060F-462C-CC4C-9AFB-F949BC40FD92}" type="slidenum">
              <a:rPr lang="en-GB" altLang="en-US" sz="1200">
                <a:latin typeface="Calibri" panose="020F0502020204030204" pitchFamily="34" charset="0"/>
              </a:rPr>
              <a:pPr eaLnBrk="1" hangingPunct="1"/>
              <a:t>3</a:t>
            </a:fld>
            <a:endParaRPr lang="en-GB" altLang="en-US" sz="1200">
              <a:latin typeface="Calibri" panose="020F0502020204030204" pitchFamily="34" charset="0"/>
            </a:endParaRPr>
          </a:p>
        </p:txBody>
      </p:sp>
    </p:spTree>
    <p:extLst>
      <p:ext uri="{BB962C8B-B14F-4D97-AF65-F5344CB8AC3E}">
        <p14:creationId xmlns:p14="http://schemas.microsoft.com/office/powerpoint/2010/main" val="133173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6C8D04E8-4C6F-554A-B711-4AE0970F4B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3DB51FDB-146A-DF45-9B4C-2759E64CB7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7B50C7DB-05E7-2B4D-82DF-CF917B5E38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469A771-0C77-D145-9FFF-F85FCDD1F6DC}" type="slidenum">
              <a:rPr lang="en-GB" altLang="en-US" sz="1200">
                <a:latin typeface="Calibri" panose="020F0502020204030204" pitchFamily="34" charset="0"/>
              </a:rPr>
              <a:pPr eaLnBrk="1" hangingPunct="1"/>
              <a:t>4</a:t>
            </a:fld>
            <a:endParaRPr lang="en-GB" altLang="en-US" sz="1200">
              <a:latin typeface="Calibri" panose="020F0502020204030204" pitchFamily="34" charset="0"/>
            </a:endParaRPr>
          </a:p>
        </p:txBody>
      </p:sp>
    </p:spTree>
    <p:extLst>
      <p:ext uri="{BB962C8B-B14F-4D97-AF65-F5344CB8AC3E}">
        <p14:creationId xmlns:p14="http://schemas.microsoft.com/office/powerpoint/2010/main" val="1412036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3136AA73-A0E4-C242-992B-D450E0A708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029BDFCC-3CDE-D948-B054-9B7CB721CD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223CEC55-9F31-5443-B731-38C1E4DCDE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7EDF1DA-8EDA-7E41-A71C-E67E329DC296}" type="slidenum">
              <a:rPr lang="en-GB" altLang="en-US" sz="1200">
                <a:latin typeface="Calibri" panose="020F0502020204030204" pitchFamily="34" charset="0"/>
              </a:rPr>
              <a:pPr eaLnBrk="1" hangingPunct="1"/>
              <a:t>5</a:t>
            </a:fld>
            <a:endParaRPr lang="en-GB" altLang="en-US" sz="1200">
              <a:latin typeface="Calibri" panose="020F0502020204030204" pitchFamily="34" charset="0"/>
            </a:endParaRPr>
          </a:p>
        </p:txBody>
      </p:sp>
    </p:spTree>
    <p:extLst>
      <p:ext uri="{BB962C8B-B14F-4D97-AF65-F5344CB8AC3E}">
        <p14:creationId xmlns:p14="http://schemas.microsoft.com/office/powerpoint/2010/main" val="4255730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DE50164B-8368-9944-B0E0-C82731A62C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9563A76B-DDEA-0145-A71B-556EACBA06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2D23BFFB-43D8-4F47-A75F-C57A257591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3C44B5C-5633-2F4F-9FAA-A5765E904976}" type="slidenum">
              <a:rPr lang="en-GB" altLang="en-US" sz="1200">
                <a:latin typeface="Calibri" panose="020F0502020204030204" pitchFamily="34" charset="0"/>
              </a:rPr>
              <a:pPr eaLnBrk="1" hangingPunct="1"/>
              <a:t>6</a:t>
            </a:fld>
            <a:endParaRPr lang="en-GB" altLang="en-US" sz="1200">
              <a:latin typeface="Calibri" panose="020F0502020204030204" pitchFamily="34" charset="0"/>
            </a:endParaRPr>
          </a:p>
        </p:txBody>
      </p:sp>
    </p:spTree>
    <p:extLst>
      <p:ext uri="{BB962C8B-B14F-4D97-AF65-F5344CB8AC3E}">
        <p14:creationId xmlns:p14="http://schemas.microsoft.com/office/powerpoint/2010/main" val="3114190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0CFEFB92-E3CD-1C48-B6BB-74AADE52FF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EB974368-AF2A-E445-A110-6DA41B8B71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9B40065D-5849-8D45-8A2F-81283D1987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92D09D0-9669-A34D-99FE-DB6190403342}" type="slidenum">
              <a:rPr lang="en-GB" altLang="en-US" sz="1200">
                <a:latin typeface="Calibri" panose="020F0502020204030204" pitchFamily="34" charset="0"/>
              </a:rPr>
              <a:pPr eaLnBrk="1" hangingPunct="1"/>
              <a:t>7</a:t>
            </a:fld>
            <a:endParaRPr lang="en-GB" altLang="en-US" sz="1200">
              <a:latin typeface="Calibri" panose="020F0502020204030204" pitchFamily="34" charset="0"/>
            </a:endParaRPr>
          </a:p>
        </p:txBody>
      </p:sp>
    </p:spTree>
    <p:extLst>
      <p:ext uri="{BB962C8B-B14F-4D97-AF65-F5344CB8AC3E}">
        <p14:creationId xmlns:p14="http://schemas.microsoft.com/office/powerpoint/2010/main" val="686076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63B39F87-6CD4-9340-B4F3-54358FF420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30FDD217-658B-E247-983E-9E5B98EBAC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934B3AB8-6214-314C-8B0A-1E6078937C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F515203-5F6C-6E48-83DA-B2E9E97D8D9B}" type="slidenum">
              <a:rPr lang="en-GB" altLang="en-US" sz="1200">
                <a:latin typeface="Calibri" panose="020F0502020204030204" pitchFamily="34" charset="0"/>
              </a:rPr>
              <a:pPr eaLnBrk="1" hangingPunct="1"/>
              <a:t>8</a:t>
            </a:fld>
            <a:endParaRPr lang="en-GB" altLang="en-US" sz="1200">
              <a:latin typeface="Calibri" panose="020F0502020204030204" pitchFamily="34" charset="0"/>
            </a:endParaRPr>
          </a:p>
        </p:txBody>
      </p:sp>
    </p:spTree>
    <p:extLst>
      <p:ext uri="{BB962C8B-B14F-4D97-AF65-F5344CB8AC3E}">
        <p14:creationId xmlns:p14="http://schemas.microsoft.com/office/powerpoint/2010/main" val="2099683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E86EEEB6-7B86-1049-932D-C4AAEBBF5A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8A146020-DF9E-4C43-9CC7-DCA644A877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2ECC6286-D78F-FD48-B8D7-60AD992979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83B701C-AB50-0A43-86DD-0B9329D574D1}" type="slidenum">
              <a:rPr lang="en-GB" altLang="en-US" sz="1200">
                <a:latin typeface="Calibri" panose="020F0502020204030204" pitchFamily="34" charset="0"/>
              </a:rPr>
              <a:pPr eaLnBrk="1" hangingPunct="1"/>
              <a:t>9</a:t>
            </a:fld>
            <a:endParaRPr lang="en-GB" altLang="en-US" sz="1200">
              <a:latin typeface="Calibri" panose="020F0502020204030204" pitchFamily="34" charset="0"/>
            </a:endParaRPr>
          </a:p>
        </p:txBody>
      </p:sp>
    </p:spTree>
    <p:extLst>
      <p:ext uri="{BB962C8B-B14F-4D97-AF65-F5344CB8AC3E}">
        <p14:creationId xmlns:p14="http://schemas.microsoft.com/office/powerpoint/2010/main" val="2723246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5/21/19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2000">
              <a:srgbClr val="E296C9"/>
            </a:gs>
            <a:gs pos="28974">
              <a:srgbClr val="A23345"/>
            </a:gs>
            <a:gs pos="0">
              <a:schemeClr val="accent5">
                <a:lumMod val="0"/>
                <a:lumOff val="100000"/>
              </a:schemeClr>
            </a:gs>
            <a:gs pos="91992">
              <a:srgbClr val="DC926D"/>
            </a:gs>
            <a:gs pos="34000">
              <a:srgbClr val="E26385">
                <a:lumMod val="54000"/>
              </a:srgbClr>
            </a:gs>
            <a:gs pos="100000">
              <a:schemeClr val="accent5">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5/21/19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F3C0-1D21-004E-8485-B7DE75DD30BF}"/>
              </a:ext>
            </a:extLst>
          </p:cNvPr>
          <p:cNvSpPr>
            <a:spLocks noGrp="1"/>
          </p:cNvSpPr>
          <p:nvPr>
            <p:ph type="ctrTitle"/>
          </p:nvPr>
        </p:nvSpPr>
        <p:spPr>
          <a:xfrm>
            <a:off x="0" y="1"/>
            <a:ext cx="12192000" cy="4127156"/>
          </a:xfrm>
        </p:spPr>
        <p:txBody>
          <a:bodyPr>
            <a:normAutofit/>
          </a:bodyPr>
          <a:lstStyle/>
          <a:p>
            <a:r>
              <a:rPr lang="en-US" sz="7200" b="1" dirty="0">
                <a:solidFill>
                  <a:srgbClr val="C00000"/>
                </a:solidFill>
              </a:rPr>
              <a:t>FAITH up-FEAR DOWN</a:t>
            </a:r>
            <a:br>
              <a:rPr lang="en-US" sz="7200" b="1" dirty="0">
                <a:solidFill>
                  <a:srgbClr val="C00000"/>
                </a:solidFill>
              </a:rPr>
            </a:br>
            <a:r>
              <a:rPr lang="zh-Hans" altLang="en-US" sz="8800" b="1" dirty="0">
                <a:solidFill>
                  <a:srgbClr val="C00000"/>
                </a:solidFill>
              </a:rPr>
              <a:t>信心增加</a:t>
            </a:r>
            <a:r>
              <a:rPr lang="en-US" altLang="zh-Hans" sz="8800" b="1" dirty="0">
                <a:solidFill>
                  <a:srgbClr val="C00000"/>
                </a:solidFill>
              </a:rPr>
              <a:t>-</a:t>
            </a:r>
            <a:r>
              <a:rPr lang="zh-Hans" altLang="en-US" sz="8800" b="1" dirty="0">
                <a:solidFill>
                  <a:srgbClr val="C00000"/>
                </a:solidFill>
              </a:rPr>
              <a:t>惧怕减少</a:t>
            </a:r>
            <a:br>
              <a:rPr lang="en-US" altLang="zh-Hans" sz="8800" b="1" dirty="0">
                <a:solidFill>
                  <a:srgbClr val="C00000"/>
                </a:solidFill>
              </a:rPr>
            </a:br>
            <a:endParaRPr lang="en-US" sz="8800" b="1" dirty="0">
              <a:solidFill>
                <a:srgbClr val="C00000"/>
              </a:solidFill>
            </a:endParaRPr>
          </a:p>
        </p:txBody>
      </p:sp>
      <p:sp>
        <p:nvSpPr>
          <p:cNvPr id="3" name="Subtitle 2">
            <a:extLst>
              <a:ext uri="{FF2B5EF4-FFF2-40B4-BE49-F238E27FC236}">
                <a16:creationId xmlns:a16="http://schemas.microsoft.com/office/drawing/2014/main" id="{E11D67B9-D201-394E-BBF1-6470EB1852DE}"/>
              </a:ext>
            </a:extLst>
          </p:cNvPr>
          <p:cNvSpPr>
            <a:spLocks noGrp="1"/>
          </p:cNvSpPr>
          <p:nvPr>
            <p:ph type="subTitle" idx="1"/>
          </p:nvPr>
        </p:nvSpPr>
        <p:spPr>
          <a:xfrm>
            <a:off x="0" y="3373395"/>
            <a:ext cx="12192000" cy="3027405"/>
          </a:xfrm>
        </p:spPr>
        <p:txBody>
          <a:bodyPr>
            <a:normAutofit/>
          </a:bodyPr>
          <a:lstStyle/>
          <a:p>
            <a:r>
              <a:rPr lang="en-US" sz="7200" b="1" dirty="0">
                <a:solidFill>
                  <a:srgbClr val="C00000"/>
                </a:solidFill>
              </a:rPr>
              <a:t>I KINGS 17:8-16</a:t>
            </a:r>
          </a:p>
          <a:p>
            <a:r>
              <a:rPr lang="zh-Hans" altLang="en-US" sz="7200" b="1" dirty="0">
                <a:solidFill>
                  <a:srgbClr val="C00000"/>
                </a:solidFill>
              </a:rPr>
              <a:t>列王纪上十七章八</a:t>
            </a:r>
            <a:r>
              <a:rPr lang="en-US" altLang="zh-Hans" sz="7200" b="1" dirty="0">
                <a:solidFill>
                  <a:srgbClr val="C00000"/>
                </a:solidFill>
              </a:rPr>
              <a:t>-</a:t>
            </a:r>
            <a:r>
              <a:rPr lang="zh-Hans" altLang="en-US" sz="7200" b="1" dirty="0">
                <a:solidFill>
                  <a:srgbClr val="C00000"/>
                </a:solidFill>
              </a:rPr>
              <a:t>十六节</a:t>
            </a:r>
            <a:endParaRPr lang="en-US" sz="7200" b="1" dirty="0">
              <a:solidFill>
                <a:srgbClr val="C00000"/>
              </a:solidFill>
            </a:endParaRPr>
          </a:p>
        </p:txBody>
      </p:sp>
    </p:spTree>
    <p:extLst>
      <p:ext uri="{BB962C8B-B14F-4D97-AF65-F5344CB8AC3E}">
        <p14:creationId xmlns:p14="http://schemas.microsoft.com/office/powerpoint/2010/main" val="3712721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A92F-68DC-0245-B1D5-B2D69513DEC0}"/>
              </a:ext>
            </a:extLst>
          </p:cNvPr>
          <p:cNvSpPr>
            <a:spLocks noGrp="1"/>
          </p:cNvSpPr>
          <p:nvPr>
            <p:ph type="title"/>
          </p:nvPr>
        </p:nvSpPr>
        <p:spPr>
          <a:xfrm>
            <a:off x="0" y="0"/>
            <a:ext cx="12191999" cy="2483707"/>
          </a:xfrm>
        </p:spPr>
        <p:txBody>
          <a:bodyPr>
            <a:normAutofit/>
          </a:bodyPr>
          <a:lstStyle/>
          <a:p>
            <a:r>
              <a:rPr lang="en-US" sz="6000" b="1" dirty="0">
                <a:solidFill>
                  <a:srgbClr val="C00000"/>
                </a:solidFill>
              </a:rPr>
              <a:t>TEN MOST COMMON FEARS</a:t>
            </a:r>
            <a:br>
              <a:rPr lang="en-US" sz="6000" b="1" dirty="0">
                <a:solidFill>
                  <a:srgbClr val="C00000"/>
                </a:solidFill>
              </a:rPr>
            </a:br>
            <a:r>
              <a:rPr lang="zh-Hans" altLang="en-US" sz="6000" b="1" dirty="0">
                <a:solidFill>
                  <a:srgbClr val="C00000"/>
                </a:solidFill>
              </a:rPr>
              <a:t>世界上最惧怕是什么？</a:t>
            </a:r>
            <a:endParaRPr lang="en-US" sz="6000" b="1" dirty="0">
              <a:solidFill>
                <a:srgbClr val="C00000"/>
              </a:solidFill>
            </a:endParaRPr>
          </a:p>
        </p:txBody>
      </p:sp>
      <p:sp>
        <p:nvSpPr>
          <p:cNvPr id="3" name="Content Placeholder 2">
            <a:extLst>
              <a:ext uri="{FF2B5EF4-FFF2-40B4-BE49-F238E27FC236}">
                <a16:creationId xmlns:a16="http://schemas.microsoft.com/office/drawing/2014/main" id="{5C9DD668-574B-5D4D-B728-B0678B00D02D}"/>
              </a:ext>
            </a:extLst>
          </p:cNvPr>
          <p:cNvSpPr>
            <a:spLocks noGrp="1"/>
          </p:cNvSpPr>
          <p:nvPr>
            <p:ph sz="quarter" idx="13"/>
          </p:nvPr>
        </p:nvSpPr>
        <p:spPr>
          <a:xfrm>
            <a:off x="0" y="2483706"/>
            <a:ext cx="12191999" cy="4609071"/>
          </a:xfrm>
        </p:spPr>
        <p:txBody>
          <a:bodyPr>
            <a:normAutofit/>
          </a:bodyPr>
          <a:lstStyle/>
          <a:p>
            <a:r>
              <a:rPr lang="en-US" sz="5400" b="1" dirty="0">
                <a:solidFill>
                  <a:srgbClr val="C00000"/>
                </a:solidFill>
              </a:rPr>
              <a:t>10: FEAR OF GETTING OLD</a:t>
            </a:r>
            <a:r>
              <a:rPr lang="zh-Hans" altLang="en-US" sz="5400" b="1" dirty="0">
                <a:solidFill>
                  <a:srgbClr val="C00000"/>
                </a:solidFill>
              </a:rPr>
              <a:t>怕老</a:t>
            </a:r>
            <a:endParaRPr lang="en-US" sz="5400" b="1" dirty="0">
              <a:solidFill>
                <a:srgbClr val="C00000"/>
              </a:solidFill>
            </a:endParaRPr>
          </a:p>
          <a:p>
            <a:r>
              <a:rPr lang="en-US" sz="5400" b="1" dirty="0">
                <a:solidFill>
                  <a:srgbClr val="C00000"/>
                </a:solidFill>
              </a:rPr>
              <a:t>9: FEAR OF BEING POISONED (5% OF WORLD POPULATION</a:t>
            </a:r>
            <a:r>
              <a:rPr lang="zh-Hans" altLang="en-US" sz="5400" b="1" dirty="0">
                <a:solidFill>
                  <a:srgbClr val="C00000"/>
                </a:solidFill>
              </a:rPr>
              <a:t>怕被中毒</a:t>
            </a:r>
            <a:endParaRPr lang="en-US" sz="5400" b="1" dirty="0">
              <a:solidFill>
                <a:srgbClr val="C00000"/>
              </a:solidFill>
            </a:endParaRPr>
          </a:p>
        </p:txBody>
      </p:sp>
    </p:spTree>
    <p:extLst>
      <p:ext uri="{BB962C8B-B14F-4D97-AF65-F5344CB8AC3E}">
        <p14:creationId xmlns:p14="http://schemas.microsoft.com/office/powerpoint/2010/main" val="283013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A92F-68DC-0245-B1D5-B2D69513DEC0}"/>
              </a:ext>
            </a:extLst>
          </p:cNvPr>
          <p:cNvSpPr>
            <a:spLocks noGrp="1"/>
          </p:cNvSpPr>
          <p:nvPr>
            <p:ph type="title"/>
          </p:nvPr>
        </p:nvSpPr>
        <p:spPr>
          <a:xfrm>
            <a:off x="0" y="0"/>
            <a:ext cx="12191999" cy="2483707"/>
          </a:xfrm>
        </p:spPr>
        <p:txBody>
          <a:bodyPr>
            <a:normAutofit/>
          </a:bodyPr>
          <a:lstStyle/>
          <a:p>
            <a:r>
              <a:rPr lang="en-US" sz="6000" b="1" dirty="0">
                <a:solidFill>
                  <a:srgbClr val="C00000"/>
                </a:solidFill>
              </a:rPr>
              <a:t>TEN MOST COMMON FEARS</a:t>
            </a:r>
            <a:br>
              <a:rPr lang="en-US" sz="6000" b="1" dirty="0">
                <a:solidFill>
                  <a:srgbClr val="C00000"/>
                </a:solidFill>
              </a:rPr>
            </a:br>
            <a:r>
              <a:rPr lang="zh-Hans" altLang="en-US" sz="6000" b="1" dirty="0">
                <a:solidFill>
                  <a:srgbClr val="C00000"/>
                </a:solidFill>
              </a:rPr>
              <a:t>世界上最惧怕是什么？</a:t>
            </a:r>
            <a:endParaRPr lang="en-US" sz="6000" b="1" dirty="0">
              <a:solidFill>
                <a:srgbClr val="C00000"/>
              </a:solidFill>
            </a:endParaRPr>
          </a:p>
        </p:txBody>
      </p:sp>
      <p:sp>
        <p:nvSpPr>
          <p:cNvPr id="3" name="Content Placeholder 2">
            <a:extLst>
              <a:ext uri="{FF2B5EF4-FFF2-40B4-BE49-F238E27FC236}">
                <a16:creationId xmlns:a16="http://schemas.microsoft.com/office/drawing/2014/main" id="{5C9DD668-574B-5D4D-B728-B0678B00D02D}"/>
              </a:ext>
            </a:extLst>
          </p:cNvPr>
          <p:cNvSpPr>
            <a:spLocks noGrp="1"/>
          </p:cNvSpPr>
          <p:nvPr>
            <p:ph sz="quarter" idx="13"/>
          </p:nvPr>
        </p:nvSpPr>
        <p:spPr>
          <a:xfrm>
            <a:off x="0" y="2483706"/>
            <a:ext cx="12191999" cy="4609071"/>
          </a:xfrm>
        </p:spPr>
        <p:txBody>
          <a:bodyPr>
            <a:normAutofit/>
          </a:bodyPr>
          <a:lstStyle/>
          <a:p>
            <a:r>
              <a:rPr lang="en-US" sz="5400" b="1" dirty="0">
                <a:solidFill>
                  <a:srgbClr val="C00000"/>
                </a:solidFill>
              </a:rPr>
              <a:t>8: FEAR OF BEING A COWARD</a:t>
            </a:r>
            <a:r>
              <a:rPr lang="zh-Hans" altLang="en-US" sz="5400" b="1" dirty="0">
                <a:solidFill>
                  <a:srgbClr val="C00000"/>
                </a:solidFill>
              </a:rPr>
              <a:t>怕胆子小</a:t>
            </a:r>
            <a:endParaRPr lang="en-US" sz="5400" b="1" dirty="0">
              <a:solidFill>
                <a:srgbClr val="C00000"/>
              </a:solidFill>
            </a:endParaRPr>
          </a:p>
          <a:p>
            <a:r>
              <a:rPr lang="en-US" sz="5400" b="1" dirty="0">
                <a:solidFill>
                  <a:srgbClr val="C00000"/>
                </a:solidFill>
              </a:rPr>
              <a:t>7: FEAR OF GERMS</a:t>
            </a:r>
            <a:r>
              <a:rPr lang="zh-Hans" altLang="en-US" sz="5400" b="1" dirty="0">
                <a:solidFill>
                  <a:srgbClr val="C00000"/>
                </a:solidFill>
              </a:rPr>
              <a:t>怕菌</a:t>
            </a:r>
            <a:endParaRPr lang="en-US" sz="5400" b="1" dirty="0">
              <a:solidFill>
                <a:srgbClr val="C00000"/>
              </a:solidFill>
            </a:endParaRPr>
          </a:p>
          <a:p>
            <a:r>
              <a:rPr lang="en-US" sz="5400" b="1" dirty="0">
                <a:solidFill>
                  <a:srgbClr val="C00000"/>
                </a:solidFill>
              </a:rPr>
              <a:t>6: FEAR OF GOING CRAZY (HEALTH)</a:t>
            </a:r>
            <a:r>
              <a:rPr lang="zh-Hans" altLang="en-US" sz="5400" b="1" dirty="0">
                <a:solidFill>
                  <a:srgbClr val="C00000"/>
                </a:solidFill>
              </a:rPr>
              <a:t>怕神经病（怕精神问题）</a:t>
            </a:r>
            <a:endParaRPr lang="en-US" sz="5400" b="1" dirty="0">
              <a:solidFill>
                <a:srgbClr val="C00000"/>
              </a:solidFill>
            </a:endParaRPr>
          </a:p>
        </p:txBody>
      </p:sp>
    </p:spTree>
    <p:extLst>
      <p:ext uri="{BB962C8B-B14F-4D97-AF65-F5344CB8AC3E}">
        <p14:creationId xmlns:p14="http://schemas.microsoft.com/office/powerpoint/2010/main" val="67916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A92F-68DC-0245-B1D5-B2D69513DEC0}"/>
              </a:ext>
            </a:extLst>
          </p:cNvPr>
          <p:cNvSpPr>
            <a:spLocks noGrp="1"/>
          </p:cNvSpPr>
          <p:nvPr>
            <p:ph type="title"/>
          </p:nvPr>
        </p:nvSpPr>
        <p:spPr>
          <a:xfrm>
            <a:off x="0" y="0"/>
            <a:ext cx="12191999" cy="2483707"/>
          </a:xfrm>
        </p:spPr>
        <p:txBody>
          <a:bodyPr>
            <a:normAutofit/>
          </a:bodyPr>
          <a:lstStyle/>
          <a:p>
            <a:r>
              <a:rPr lang="en-US" sz="6000" b="1" dirty="0">
                <a:solidFill>
                  <a:srgbClr val="C00000"/>
                </a:solidFill>
              </a:rPr>
              <a:t>TEN MOST COMMON FEARS</a:t>
            </a:r>
            <a:br>
              <a:rPr lang="en-US" sz="6000" b="1" dirty="0">
                <a:solidFill>
                  <a:srgbClr val="C00000"/>
                </a:solidFill>
              </a:rPr>
            </a:br>
            <a:r>
              <a:rPr lang="zh-Hans" altLang="en-US" sz="6000" b="1" dirty="0">
                <a:solidFill>
                  <a:srgbClr val="C00000"/>
                </a:solidFill>
              </a:rPr>
              <a:t>世界上最惧怕是什么？</a:t>
            </a:r>
            <a:endParaRPr lang="en-US" sz="6000" b="1" dirty="0">
              <a:solidFill>
                <a:srgbClr val="C00000"/>
              </a:solidFill>
            </a:endParaRPr>
          </a:p>
        </p:txBody>
      </p:sp>
      <p:sp>
        <p:nvSpPr>
          <p:cNvPr id="3" name="Content Placeholder 2">
            <a:extLst>
              <a:ext uri="{FF2B5EF4-FFF2-40B4-BE49-F238E27FC236}">
                <a16:creationId xmlns:a16="http://schemas.microsoft.com/office/drawing/2014/main" id="{5C9DD668-574B-5D4D-B728-B0678B00D02D}"/>
              </a:ext>
            </a:extLst>
          </p:cNvPr>
          <p:cNvSpPr>
            <a:spLocks noGrp="1"/>
          </p:cNvSpPr>
          <p:nvPr>
            <p:ph sz="quarter" idx="13"/>
          </p:nvPr>
        </p:nvSpPr>
        <p:spPr>
          <a:xfrm>
            <a:off x="111211" y="2051219"/>
            <a:ext cx="12191999" cy="4609071"/>
          </a:xfrm>
        </p:spPr>
        <p:txBody>
          <a:bodyPr>
            <a:normAutofit/>
          </a:bodyPr>
          <a:lstStyle/>
          <a:p>
            <a:r>
              <a:rPr lang="en-US" sz="5400" b="1" dirty="0">
                <a:solidFill>
                  <a:srgbClr val="C00000"/>
                </a:solidFill>
              </a:rPr>
              <a:t>5: FEAR OF INTIMACY</a:t>
            </a:r>
            <a:r>
              <a:rPr lang="zh-Hans" altLang="en-US" sz="5400" b="1" dirty="0">
                <a:solidFill>
                  <a:srgbClr val="C00000"/>
                </a:solidFill>
              </a:rPr>
              <a:t>怕太亲密（性）</a:t>
            </a:r>
            <a:endParaRPr lang="en-US" sz="5400" b="1" dirty="0">
              <a:solidFill>
                <a:srgbClr val="C00000"/>
              </a:solidFill>
            </a:endParaRPr>
          </a:p>
          <a:p>
            <a:r>
              <a:rPr lang="en-US" sz="5400" b="1" dirty="0">
                <a:solidFill>
                  <a:srgbClr val="C00000"/>
                </a:solidFill>
              </a:rPr>
              <a:t>4: FEAR OF IMAGINATIVE THINGS</a:t>
            </a:r>
            <a:r>
              <a:rPr lang="zh-Hans" altLang="en-US" sz="5400" b="1" dirty="0">
                <a:solidFill>
                  <a:srgbClr val="C00000"/>
                </a:solidFill>
              </a:rPr>
              <a:t>怕虫，黑暗，灵界，想象丰富</a:t>
            </a:r>
            <a:endParaRPr lang="en-US" sz="5400" b="1" dirty="0">
              <a:solidFill>
                <a:srgbClr val="C00000"/>
              </a:solidFill>
            </a:endParaRPr>
          </a:p>
          <a:p>
            <a:r>
              <a:rPr lang="en-US" sz="5400" b="1" dirty="0">
                <a:solidFill>
                  <a:srgbClr val="C00000"/>
                </a:solidFill>
              </a:rPr>
              <a:t>3: FEAR OF SOCIALIZATION</a:t>
            </a:r>
            <a:r>
              <a:rPr lang="zh-Hans" altLang="en-US" sz="5400" b="1" dirty="0">
                <a:solidFill>
                  <a:srgbClr val="C00000"/>
                </a:solidFill>
              </a:rPr>
              <a:t>怕站在人前</a:t>
            </a:r>
            <a:endParaRPr lang="en-US" sz="5400" b="1" dirty="0">
              <a:solidFill>
                <a:srgbClr val="C00000"/>
              </a:solidFill>
            </a:endParaRPr>
          </a:p>
        </p:txBody>
      </p:sp>
    </p:spTree>
    <p:extLst>
      <p:ext uri="{BB962C8B-B14F-4D97-AF65-F5344CB8AC3E}">
        <p14:creationId xmlns:p14="http://schemas.microsoft.com/office/powerpoint/2010/main" val="138157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A92F-68DC-0245-B1D5-B2D69513DEC0}"/>
              </a:ext>
            </a:extLst>
          </p:cNvPr>
          <p:cNvSpPr>
            <a:spLocks noGrp="1"/>
          </p:cNvSpPr>
          <p:nvPr>
            <p:ph type="title"/>
          </p:nvPr>
        </p:nvSpPr>
        <p:spPr>
          <a:xfrm>
            <a:off x="0" y="0"/>
            <a:ext cx="12191999" cy="2483707"/>
          </a:xfrm>
        </p:spPr>
        <p:txBody>
          <a:bodyPr>
            <a:normAutofit/>
          </a:bodyPr>
          <a:lstStyle/>
          <a:p>
            <a:r>
              <a:rPr lang="en-US" sz="6000" b="1" dirty="0">
                <a:solidFill>
                  <a:srgbClr val="C00000"/>
                </a:solidFill>
              </a:rPr>
              <a:t>TEN MOST COMMON FEARS</a:t>
            </a:r>
            <a:br>
              <a:rPr lang="en-US" sz="6000" b="1" dirty="0">
                <a:solidFill>
                  <a:srgbClr val="C00000"/>
                </a:solidFill>
              </a:rPr>
            </a:br>
            <a:r>
              <a:rPr lang="zh-Hans" altLang="en-US" sz="6000" b="1" dirty="0">
                <a:solidFill>
                  <a:srgbClr val="C00000"/>
                </a:solidFill>
              </a:rPr>
              <a:t>世界上最惧怕是什么？</a:t>
            </a:r>
            <a:endParaRPr lang="en-US" sz="6000" b="1" dirty="0">
              <a:solidFill>
                <a:srgbClr val="C00000"/>
              </a:solidFill>
            </a:endParaRPr>
          </a:p>
        </p:txBody>
      </p:sp>
      <p:sp>
        <p:nvSpPr>
          <p:cNvPr id="3" name="Content Placeholder 2">
            <a:extLst>
              <a:ext uri="{FF2B5EF4-FFF2-40B4-BE49-F238E27FC236}">
                <a16:creationId xmlns:a16="http://schemas.microsoft.com/office/drawing/2014/main" id="{5C9DD668-574B-5D4D-B728-B0678B00D02D}"/>
              </a:ext>
            </a:extLst>
          </p:cNvPr>
          <p:cNvSpPr>
            <a:spLocks noGrp="1"/>
          </p:cNvSpPr>
          <p:nvPr>
            <p:ph sz="quarter" idx="13"/>
          </p:nvPr>
        </p:nvSpPr>
        <p:spPr>
          <a:xfrm>
            <a:off x="0" y="2483706"/>
            <a:ext cx="12191999" cy="4609071"/>
          </a:xfrm>
        </p:spPr>
        <p:txBody>
          <a:bodyPr>
            <a:normAutofit/>
          </a:bodyPr>
          <a:lstStyle/>
          <a:p>
            <a:r>
              <a:rPr lang="en-US" sz="5400" b="1" dirty="0">
                <a:solidFill>
                  <a:srgbClr val="C00000"/>
                </a:solidFill>
              </a:rPr>
              <a:t>2: FEAR OF DEATH</a:t>
            </a:r>
            <a:r>
              <a:rPr lang="zh-Hans" altLang="en-US" sz="5400" b="1" dirty="0">
                <a:solidFill>
                  <a:srgbClr val="C00000"/>
                </a:solidFill>
              </a:rPr>
              <a:t>怕死</a:t>
            </a:r>
            <a:endParaRPr lang="en-US" sz="5400" b="1" dirty="0">
              <a:solidFill>
                <a:srgbClr val="C00000"/>
              </a:solidFill>
            </a:endParaRPr>
          </a:p>
          <a:p>
            <a:r>
              <a:rPr lang="en-US" sz="5400" b="1" dirty="0">
                <a:solidFill>
                  <a:srgbClr val="C00000"/>
                </a:solidFill>
              </a:rPr>
              <a:t>1: FEAR OF LONELINESS</a:t>
            </a:r>
            <a:r>
              <a:rPr lang="zh-Hans" altLang="en-US" sz="5400" b="1" dirty="0">
                <a:solidFill>
                  <a:srgbClr val="C00000"/>
                </a:solidFill>
              </a:rPr>
              <a:t>怕孤独，孤单</a:t>
            </a:r>
            <a:endParaRPr lang="en-US" sz="5400" b="1" dirty="0">
              <a:solidFill>
                <a:srgbClr val="C00000"/>
              </a:solidFill>
            </a:endParaRPr>
          </a:p>
          <a:p>
            <a:r>
              <a:rPr lang="en-US" sz="5400" b="1" dirty="0">
                <a:solidFill>
                  <a:srgbClr val="C00000"/>
                </a:solidFill>
              </a:rPr>
              <a:t>FEAR OF HUNGER NOT LISTED</a:t>
            </a:r>
            <a:r>
              <a:rPr lang="zh-Hans" altLang="en-US" sz="5400" b="1" dirty="0">
                <a:solidFill>
                  <a:srgbClr val="C00000"/>
                </a:solidFill>
              </a:rPr>
              <a:t>怕饿死</a:t>
            </a:r>
            <a:r>
              <a:rPr lang="en-US" sz="5400" b="1" dirty="0">
                <a:solidFill>
                  <a:srgbClr val="C00000"/>
                </a:solidFill>
              </a:rPr>
              <a:t>?</a:t>
            </a:r>
          </a:p>
          <a:p>
            <a:r>
              <a:rPr lang="en-US" sz="5400" b="1" dirty="0">
                <a:solidFill>
                  <a:srgbClr val="C00000"/>
                </a:solidFill>
              </a:rPr>
              <a:t>FEAR OF GOD IS NOT LISTED</a:t>
            </a:r>
            <a:r>
              <a:rPr lang="zh-Hans" altLang="en-US" sz="5400" b="1" dirty="0">
                <a:solidFill>
                  <a:srgbClr val="C00000"/>
                </a:solidFill>
              </a:rPr>
              <a:t>怕神</a:t>
            </a:r>
            <a:r>
              <a:rPr lang="en-US" sz="5400" b="1" dirty="0">
                <a:solidFill>
                  <a:srgbClr val="C00000"/>
                </a:solidFill>
              </a:rPr>
              <a:t>?</a:t>
            </a:r>
          </a:p>
        </p:txBody>
      </p:sp>
    </p:spTree>
    <p:extLst>
      <p:ext uri="{BB962C8B-B14F-4D97-AF65-F5344CB8AC3E}">
        <p14:creationId xmlns:p14="http://schemas.microsoft.com/office/powerpoint/2010/main" val="289650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A92F-68DC-0245-B1D5-B2D69513DEC0}"/>
              </a:ext>
            </a:extLst>
          </p:cNvPr>
          <p:cNvSpPr>
            <a:spLocks noGrp="1"/>
          </p:cNvSpPr>
          <p:nvPr>
            <p:ph type="title"/>
          </p:nvPr>
        </p:nvSpPr>
        <p:spPr>
          <a:xfrm>
            <a:off x="0" y="0"/>
            <a:ext cx="12191999" cy="2483707"/>
          </a:xfrm>
        </p:spPr>
        <p:txBody>
          <a:bodyPr>
            <a:normAutofit/>
          </a:bodyPr>
          <a:lstStyle/>
          <a:p>
            <a:r>
              <a:rPr lang="en-US" sz="6000" b="1" dirty="0">
                <a:solidFill>
                  <a:srgbClr val="C00000"/>
                </a:solidFill>
              </a:rPr>
              <a:t>Fear of god-number one</a:t>
            </a:r>
            <a:br>
              <a:rPr lang="en-US" sz="6000" b="1" dirty="0">
                <a:solidFill>
                  <a:srgbClr val="C00000"/>
                </a:solidFill>
              </a:rPr>
            </a:br>
            <a:r>
              <a:rPr lang="zh-Hans" altLang="en-US" sz="6000" b="1" dirty="0">
                <a:solidFill>
                  <a:srgbClr val="C00000"/>
                </a:solidFill>
              </a:rPr>
              <a:t>因该最惧怕的是神</a:t>
            </a:r>
            <a:endParaRPr lang="en-US" sz="6000" b="1" dirty="0">
              <a:solidFill>
                <a:srgbClr val="C00000"/>
              </a:solidFill>
            </a:endParaRPr>
          </a:p>
        </p:txBody>
      </p:sp>
      <p:sp>
        <p:nvSpPr>
          <p:cNvPr id="3" name="Content Placeholder 2">
            <a:extLst>
              <a:ext uri="{FF2B5EF4-FFF2-40B4-BE49-F238E27FC236}">
                <a16:creationId xmlns:a16="http://schemas.microsoft.com/office/drawing/2014/main" id="{5C9DD668-574B-5D4D-B728-B0678B00D02D}"/>
              </a:ext>
            </a:extLst>
          </p:cNvPr>
          <p:cNvSpPr>
            <a:spLocks noGrp="1"/>
          </p:cNvSpPr>
          <p:nvPr>
            <p:ph sz="quarter" idx="13"/>
          </p:nvPr>
        </p:nvSpPr>
        <p:spPr>
          <a:xfrm>
            <a:off x="0" y="2483706"/>
            <a:ext cx="12191999" cy="4609071"/>
          </a:xfrm>
        </p:spPr>
        <p:txBody>
          <a:bodyPr>
            <a:normAutofit/>
          </a:bodyPr>
          <a:lstStyle/>
          <a:p>
            <a:r>
              <a:rPr lang="en-US" sz="5400" b="1" dirty="0">
                <a:solidFill>
                  <a:srgbClr val="C00000"/>
                </a:solidFill>
              </a:rPr>
              <a:t>"If you fear god, you will fear nothing else</a:t>
            </a:r>
            <a:r>
              <a:rPr lang="zh-Hans" altLang="en-US" sz="5400" b="1" dirty="0">
                <a:solidFill>
                  <a:srgbClr val="C00000"/>
                </a:solidFill>
              </a:rPr>
              <a:t>怕神就什么都不怕了</a:t>
            </a:r>
            <a:r>
              <a:rPr lang="en-US" sz="5400" b="1" dirty="0">
                <a:solidFill>
                  <a:srgbClr val="C00000"/>
                </a:solidFill>
              </a:rPr>
              <a:t>."</a:t>
            </a:r>
          </a:p>
          <a:p>
            <a:r>
              <a:rPr lang="en-US" sz="5400" b="1" dirty="0">
                <a:solidFill>
                  <a:srgbClr val="C00000"/>
                </a:solidFill>
              </a:rPr>
              <a:t>If you have faith, fear will decrease</a:t>
            </a:r>
            <a:r>
              <a:rPr lang="zh-Hans" altLang="en-US" sz="5400" b="1" dirty="0">
                <a:solidFill>
                  <a:srgbClr val="C00000"/>
                </a:solidFill>
              </a:rPr>
              <a:t>信心使惧怕减少到没有</a:t>
            </a:r>
            <a:r>
              <a:rPr lang="en-US" sz="5400" b="1" dirty="0">
                <a:solidFill>
                  <a:srgbClr val="C00000"/>
                </a:solidFill>
              </a:rPr>
              <a:t>"</a:t>
            </a:r>
          </a:p>
        </p:txBody>
      </p:sp>
    </p:spTree>
    <p:extLst>
      <p:ext uri="{BB962C8B-B14F-4D97-AF65-F5344CB8AC3E}">
        <p14:creationId xmlns:p14="http://schemas.microsoft.com/office/powerpoint/2010/main" val="175852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A92F-68DC-0245-B1D5-B2D69513DEC0}"/>
              </a:ext>
            </a:extLst>
          </p:cNvPr>
          <p:cNvSpPr>
            <a:spLocks noGrp="1"/>
          </p:cNvSpPr>
          <p:nvPr>
            <p:ph type="title"/>
          </p:nvPr>
        </p:nvSpPr>
        <p:spPr>
          <a:xfrm>
            <a:off x="0" y="0"/>
            <a:ext cx="12191999" cy="2483707"/>
          </a:xfrm>
        </p:spPr>
        <p:txBody>
          <a:bodyPr>
            <a:normAutofit/>
          </a:bodyPr>
          <a:lstStyle/>
          <a:p>
            <a:r>
              <a:rPr lang="en-US" sz="6000" b="1" dirty="0">
                <a:solidFill>
                  <a:srgbClr val="C00000"/>
                </a:solidFill>
              </a:rPr>
              <a:t>Fear of god-number one</a:t>
            </a:r>
            <a:br>
              <a:rPr lang="en-US" sz="6000" b="1" dirty="0">
                <a:solidFill>
                  <a:srgbClr val="C00000"/>
                </a:solidFill>
              </a:rPr>
            </a:br>
            <a:r>
              <a:rPr lang="zh-Hans" altLang="en-US" sz="6000" b="1" dirty="0">
                <a:solidFill>
                  <a:srgbClr val="C00000"/>
                </a:solidFill>
              </a:rPr>
              <a:t>因该最惧怕的是神</a:t>
            </a:r>
            <a:endParaRPr lang="en-US" sz="6000" b="1" dirty="0">
              <a:solidFill>
                <a:srgbClr val="C00000"/>
              </a:solidFill>
            </a:endParaRPr>
          </a:p>
        </p:txBody>
      </p:sp>
      <p:sp>
        <p:nvSpPr>
          <p:cNvPr id="3" name="Content Placeholder 2">
            <a:extLst>
              <a:ext uri="{FF2B5EF4-FFF2-40B4-BE49-F238E27FC236}">
                <a16:creationId xmlns:a16="http://schemas.microsoft.com/office/drawing/2014/main" id="{5C9DD668-574B-5D4D-B728-B0678B00D02D}"/>
              </a:ext>
            </a:extLst>
          </p:cNvPr>
          <p:cNvSpPr>
            <a:spLocks noGrp="1"/>
          </p:cNvSpPr>
          <p:nvPr>
            <p:ph sz="quarter" idx="13"/>
          </p:nvPr>
        </p:nvSpPr>
        <p:spPr>
          <a:xfrm>
            <a:off x="0" y="2483706"/>
            <a:ext cx="12191999" cy="4609071"/>
          </a:xfrm>
        </p:spPr>
        <p:txBody>
          <a:bodyPr>
            <a:normAutofit/>
          </a:bodyPr>
          <a:lstStyle/>
          <a:p>
            <a:r>
              <a:rPr lang="en-US" sz="5400" b="1" dirty="0">
                <a:solidFill>
                  <a:srgbClr val="C00000"/>
                </a:solidFill>
              </a:rPr>
              <a:t>Illustration of a little girls who has the faith</a:t>
            </a:r>
            <a:r>
              <a:rPr lang="zh-Hans" altLang="en-US" sz="5400" b="1" dirty="0">
                <a:solidFill>
                  <a:srgbClr val="C00000"/>
                </a:solidFill>
              </a:rPr>
              <a:t> 一位小女孩子的故事</a:t>
            </a:r>
            <a:endParaRPr lang="en-US" sz="5400" b="1" dirty="0">
              <a:solidFill>
                <a:srgbClr val="C00000"/>
              </a:solidFill>
            </a:endParaRPr>
          </a:p>
        </p:txBody>
      </p:sp>
    </p:spTree>
    <p:extLst>
      <p:ext uri="{BB962C8B-B14F-4D97-AF65-F5344CB8AC3E}">
        <p14:creationId xmlns:p14="http://schemas.microsoft.com/office/powerpoint/2010/main" val="2743614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A92F-68DC-0245-B1D5-B2D69513DEC0}"/>
              </a:ext>
            </a:extLst>
          </p:cNvPr>
          <p:cNvSpPr>
            <a:spLocks noGrp="1"/>
          </p:cNvSpPr>
          <p:nvPr>
            <p:ph type="title"/>
          </p:nvPr>
        </p:nvSpPr>
        <p:spPr>
          <a:xfrm>
            <a:off x="0" y="0"/>
            <a:ext cx="12191999" cy="2483707"/>
          </a:xfrm>
        </p:spPr>
        <p:txBody>
          <a:bodyPr>
            <a:normAutofit/>
          </a:bodyPr>
          <a:lstStyle/>
          <a:p>
            <a:r>
              <a:rPr lang="en-US" sz="6000" b="1" dirty="0">
                <a:solidFill>
                  <a:srgbClr val="C00000"/>
                </a:solidFill>
              </a:rPr>
              <a:t>Fear of god-number one</a:t>
            </a:r>
            <a:br>
              <a:rPr lang="en-US" sz="6000" b="1" dirty="0">
                <a:solidFill>
                  <a:srgbClr val="C00000"/>
                </a:solidFill>
              </a:rPr>
            </a:br>
            <a:r>
              <a:rPr lang="zh-Hans" altLang="en-US" sz="6000" b="1" dirty="0">
                <a:solidFill>
                  <a:srgbClr val="C00000"/>
                </a:solidFill>
              </a:rPr>
              <a:t>因该最惧怕的是神</a:t>
            </a:r>
            <a:endParaRPr lang="en-US" sz="6000" b="1" dirty="0">
              <a:solidFill>
                <a:srgbClr val="C00000"/>
              </a:solidFill>
            </a:endParaRPr>
          </a:p>
        </p:txBody>
      </p:sp>
      <p:sp>
        <p:nvSpPr>
          <p:cNvPr id="3" name="Content Placeholder 2">
            <a:extLst>
              <a:ext uri="{FF2B5EF4-FFF2-40B4-BE49-F238E27FC236}">
                <a16:creationId xmlns:a16="http://schemas.microsoft.com/office/drawing/2014/main" id="{5C9DD668-574B-5D4D-B728-B0678B00D02D}"/>
              </a:ext>
            </a:extLst>
          </p:cNvPr>
          <p:cNvSpPr>
            <a:spLocks noGrp="1"/>
          </p:cNvSpPr>
          <p:nvPr>
            <p:ph sz="quarter" idx="13"/>
          </p:nvPr>
        </p:nvSpPr>
        <p:spPr>
          <a:xfrm>
            <a:off x="0" y="2483706"/>
            <a:ext cx="12191999" cy="4609071"/>
          </a:xfrm>
        </p:spPr>
        <p:txBody>
          <a:bodyPr>
            <a:normAutofit/>
          </a:bodyPr>
          <a:lstStyle/>
          <a:p>
            <a:r>
              <a:rPr lang="en-US" sz="5400" b="1" dirty="0">
                <a:solidFill>
                  <a:srgbClr val="C00000"/>
                </a:solidFill>
              </a:rPr>
              <a:t>Mark </a:t>
            </a:r>
            <a:r>
              <a:rPr lang="zh-Hans" altLang="en-US" sz="5400" b="1" dirty="0">
                <a:solidFill>
                  <a:srgbClr val="C00000"/>
                </a:solidFill>
              </a:rPr>
              <a:t>马可福音</a:t>
            </a:r>
            <a:r>
              <a:rPr lang="en-US" sz="5400" b="1" dirty="0">
                <a:solidFill>
                  <a:srgbClr val="C00000"/>
                </a:solidFill>
              </a:rPr>
              <a:t>4:40 "He said to them, why are you so afraid? Have you still no faith</a:t>
            </a:r>
            <a:r>
              <a:rPr lang="zh-Hans" altLang="en-US" sz="5400" b="1" dirty="0">
                <a:solidFill>
                  <a:srgbClr val="C00000"/>
                </a:solidFill>
              </a:rPr>
              <a:t> 耶稣对他们说：为什么胆怯？你们还没有信心吗</a:t>
            </a:r>
            <a:r>
              <a:rPr lang="en-US" sz="5400" b="1" dirty="0">
                <a:solidFill>
                  <a:srgbClr val="C00000"/>
                </a:solidFill>
              </a:rPr>
              <a:t>?"</a:t>
            </a:r>
          </a:p>
        </p:txBody>
      </p:sp>
    </p:spTree>
    <p:extLst>
      <p:ext uri="{BB962C8B-B14F-4D97-AF65-F5344CB8AC3E}">
        <p14:creationId xmlns:p14="http://schemas.microsoft.com/office/powerpoint/2010/main" val="3760773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A92F-68DC-0245-B1D5-B2D69513DEC0}"/>
              </a:ext>
            </a:extLst>
          </p:cNvPr>
          <p:cNvSpPr>
            <a:spLocks noGrp="1"/>
          </p:cNvSpPr>
          <p:nvPr>
            <p:ph type="title"/>
          </p:nvPr>
        </p:nvSpPr>
        <p:spPr>
          <a:xfrm>
            <a:off x="0" y="0"/>
            <a:ext cx="12191999" cy="2483707"/>
          </a:xfrm>
        </p:spPr>
        <p:txBody>
          <a:bodyPr>
            <a:normAutofit/>
          </a:bodyPr>
          <a:lstStyle/>
          <a:p>
            <a:r>
              <a:rPr lang="en-US" sz="6000" b="1" dirty="0">
                <a:solidFill>
                  <a:srgbClr val="C00000"/>
                </a:solidFill>
              </a:rPr>
              <a:t>Count your blessings</a:t>
            </a:r>
            <a:br>
              <a:rPr lang="en-US" sz="6000" b="1" dirty="0">
                <a:solidFill>
                  <a:srgbClr val="C00000"/>
                </a:solidFill>
              </a:rPr>
            </a:br>
            <a:r>
              <a:rPr lang="zh-Hans" altLang="en-US" sz="6000" b="1" dirty="0">
                <a:solidFill>
                  <a:srgbClr val="C00000"/>
                </a:solidFill>
              </a:rPr>
              <a:t>数算恩典</a:t>
            </a:r>
            <a:endParaRPr lang="en-US" sz="6000" b="1" dirty="0">
              <a:solidFill>
                <a:srgbClr val="C00000"/>
              </a:solidFill>
            </a:endParaRPr>
          </a:p>
        </p:txBody>
      </p:sp>
      <p:sp>
        <p:nvSpPr>
          <p:cNvPr id="3" name="Content Placeholder 2">
            <a:extLst>
              <a:ext uri="{FF2B5EF4-FFF2-40B4-BE49-F238E27FC236}">
                <a16:creationId xmlns:a16="http://schemas.microsoft.com/office/drawing/2014/main" id="{5C9DD668-574B-5D4D-B728-B0678B00D02D}"/>
              </a:ext>
            </a:extLst>
          </p:cNvPr>
          <p:cNvSpPr>
            <a:spLocks noGrp="1"/>
          </p:cNvSpPr>
          <p:nvPr>
            <p:ph sz="quarter" idx="13"/>
          </p:nvPr>
        </p:nvSpPr>
        <p:spPr>
          <a:xfrm>
            <a:off x="1" y="2113003"/>
            <a:ext cx="12191999" cy="4609071"/>
          </a:xfrm>
        </p:spPr>
        <p:txBody>
          <a:bodyPr>
            <a:normAutofit/>
          </a:bodyPr>
          <a:lstStyle/>
          <a:p>
            <a:r>
              <a:rPr lang="en-US" sz="5400" b="1" dirty="0">
                <a:solidFill>
                  <a:srgbClr val="C00000"/>
                </a:solidFill>
              </a:rPr>
              <a:t>Communion: </a:t>
            </a:r>
            <a:r>
              <a:rPr lang="zh-Hans" altLang="en-US" sz="5400" b="1" dirty="0">
                <a:solidFill>
                  <a:srgbClr val="C00000"/>
                </a:solidFill>
              </a:rPr>
              <a:t>摆饼纪念神为你作了什么</a:t>
            </a:r>
            <a:r>
              <a:rPr lang="en-US" sz="5400" b="1" dirty="0">
                <a:solidFill>
                  <a:srgbClr val="C00000"/>
                </a:solidFill>
              </a:rPr>
              <a:t>think about what god has done for you</a:t>
            </a:r>
            <a:r>
              <a:rPr lang="zh-Hans" altLang="en-US" sz="5400" b="1" dirty="0">
                <a:solidFill>
                  <a:srgbClr val="C00000"/>
                </a:solidFill>
              </a:rPr>
              <a:t>：</a:t>
            </a:r>
            <a:r>
              <a:rPr lang="en-US" sz="5400" b="1" dirty="0">
                <a:solidFill>
                  <a:srgbClr val="C00000"/>
                </a:solidFill>
              </a:rPr>
              <a:t>Count your blessings Hymn </a:t>
            </a:r>
            <a:r>
              <a:rPr lang="zh-Hans" altLang="en-US" sz="5400" b="1" dirty="0">
                <a:solidFill>
                  <a:srgbClr val="C00000"/>
                </a:solidFill>
              </a:rPr>
              <a:t>救主恩典</a:t>
            </a:r>
            <a:r>
              <a:rPr lang="en-US" sz="5400" b="1" dirty="0">
                <a:solidFill>
                  <a:srgbClr val="C00000"/>
                </a:solidFill>
              </a:rPr>
              <a:t>270</a:t>
            </a:r>
          </a:p>
        </p:txBody>
      </p:sp>
    </p:spTree>
    <p:extLst>
      <p:ext uri="{BB962C8B-B14F-4D97-AF65-F5344CB8AC3E}">
        <p14:creationId xmlns:p14="http://schemas.microsoft.com/office/powerpoint/2010/main" val="302736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EC9E77-E049-394F-9E5E-7A8242240C99}"/>
              </a:ext>
            </a:extLst>
          </p:cNvPr>
          <p:cNvPicPr>
            <a:picLocks noChangeAspect="1"/>
          </p:cNvPicPr>
          <p:nvPr/>
        </p:nvPicPr>
        <p:blipFill>
          <a:blip r:embed="rId3"/>
          <a:stretch>
            <a:fillRect/>
          </a:stretch>
        </p:blipFill>
        <p:spPr>
          <a:xfrm>
            <a:off x="-374676" y="-2539089"/>
            <a:ext cx="12566675" cy="9596370"/>
          </a:xfrm>
          <a:prstGeom prst="rect">
            <a:avLst/>
          </a:prstGeom>
        </p:spPr>
      </p:pic>
    </p:spTree>
    <p:extLst>
      <p:ext uri="{BB962C8B-B14F-4D97-AF65-F5344CB8AC3E}">
        <p14:creationId xmlns:p14="http://schemas.microsoft.com/office/powerpoint/2010/main" val="396424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00_Elijah_Widow_JPEG_1920.jpg">
            <a:extLst>
              <a:ext uri="{FF2B5EF4-FFF2-40B4-BE49-F238E27FC236}">
                <a16:creationId xmlns:a16="http://schemas.microsoft.com/office/drawing/2014/main" id="{208ABF1A-01BB-044C-B3CC-F0E1680803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859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02_Elijah_Widow_JPEG_1920.jpg">
            <a:extLst>
              <a:ext uri="{FF2B5EF4-FFF2-40B4-BE49-F238E27FC236}">
                <a16:creationId xmlns:a16="http://schemas.microsoft.com/office/drawing/2014/main" id="{5D67A7CC-22CD-D747-B386-B5A6CA901A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5FFFCEB-A75F-C741-87F3-2734BFBFE313}"/>
              </a:ext>
            </a:extLst>
          </p:cNvPr>
          <p:cNvSpPr txBox="1"/>
          <p:nvPr/>
        </p:nvSpPr>
        <p:spPr>
          <a:xfrm>
            <a:off x="7829283" y="407773"/>
            <a:ext cx="1728358" cy="707886"/>
          </a:xfrm>
          <a:prstGeom prst="rect">
            <a:avLst/>
          </a:prstGeom>
          <a:noFill/>
        </p:spPr>
        <p:txBody>
          <a:bodyPr wrap="none" rtlCol="0">
            <a:spAutoFit/>
          </a:bodyPr>
          <a:lstStyle/>
          <a:p>
            <a:r>
              <a:rPr lang="zh-Hans" altLang="en-US" sz="4000" b="1" dirty="0"/>
              <a:t>撒勒法</a:t>
            </a:r>
            <a:endParaRPr lang="en-US" sz="4000" b="1" dirty="0"/>
          </a:p>
        </p:txBody>
      </p:sp>
      <p:sp>
        <p:nvSpPr>
          <p:cNvPr id="4" name="TextBox 3">
            <a:extLst>
              <a:ext uri="{FF2B5EF4-FFF2-40B4-BE49-F238E27FC236}">
                <a16:creationId xmlns:a16="http://schemas.microsoft.com/office/drawing/2014/main" id="{077A74AD-AE7B-3241-BD27-243F9629A131}"/>
              </a:ext>
            </a:extLst>
          </p:cNvPr>
          <p:cNvSpPr txBox="1"/>
          <p:nvPr/>
        </p:nvSpPr>
        <p:spPr>
          <a:xfrm>
            <a:off x="7829283" y="6017741"/>
            <a:ext cx="2299027" cy="707886"/>
          </a:xfrm>
          <a:prstGeom prst="rect">
            <a:avLst/>
          </a:prstGeom>
          <a:noFill/>
        </p:spPr>
        <p:txBody>
          <a:bodyPr wrap="none" rtlCol="0">
            <a:spAutoFit/>
          </a:bodyPr>
          <a:lstStyle/>
          <a:p>
            <a:r>
              <a:rPr lang="zh-Hans" altLang="en-US" sz="4000" b="1" dirty="0"/>
              <a:t>撒玛利亚</a:t>
            </a:r>
            <a:endParaRPr lang="en-US" sz="4000" b="1" dirty="0"/>
          </a:p>
        </p:txBody>
      </p:sp>
    </p:spTree>
    <p:extLst>
      <p:ext uri="{BB962C8B-B14F-4D97-AF65-F5344CB8AC3E}">
        <p14:creationId xmlns:p14="http://schemas.microsoft.com/office/powerpoint/2010/main" val="410749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04_Elijah_Widow_JPEG_1920.jpg">
            <a:extLst>
              <a:ext uri="{FF2B5EF4-FFF2-40B4-BE49-F238E27FC236}">
                <a16:creationId xmlns:a16="http://schemas.microsoft.com/office/drawing/2014/main" id="{6090C44C-4B45-4E4B-9CF6-CB15836B39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40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09_Elijah_Widow_JPEG_1920.jpg">
            <a:extLst>
              <a:ext uri="{FF2B5EF4-FFF2-40B4-BE49-F238E27FC236}">
                <a16:creationId xmlns:a16="http://schemas.microsoft.com/office/drawing/2014/main" id="{A9698141-766F-1C43-9FD4-EA7ECAB81E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1702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11_Elijah_Widow_JPEG_1920.jpg">
            <a:extLst>
              <a:ext uri="{FF2B5EF4-FFF2-40B4-BE49-F238E27FC236}">
                <a16:creationId xmlns:a16="http://schemas.microsoft.com/office/drawing/2014/main" id="{E9F1BD5B-FDE5-CD43-8191-C09BAB86A6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74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16_Elijah_Widow_JPEG_1920.jpg">
            <a:extLst>
              <a:ext uri="{FF2B5EF4-FFF2-40B4-BE49-F238E27FC236}">
                <a16:creationId xmlns:a16="http://schemas.microsoft.com/office/drawing/2014/main" id="{3838E509-D98E-2849-87F7-72E7C82E2B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377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descr="17_Elijah_Widow_JPEG_1920.jpg">
            <a:extLst>
              <a:ext uri="{FF2B5EF4-FFF2-40B4-BE49-F238E27FC236}">
                <a16:creationId xmlns:a16="http://schemas.microsoft.com/office/drawing/2014/main" id="{8CE59DBE-DD64-E54E-9ADA-D38497C4F0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52811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119</TotalTime>
  <Words>358</Words>
  <Application>Microsoft Macintosh PowerPoint</Application>
  <PresentationFormat>Widescreen</PresentationFormat>
  <Paragraphs>39</Paragraphs>
  <Slides>17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宋体</vt:lpstr>
      <vt:lpstr>Arial</vt:lpstr>
      <vt:lpstr>Calibri</vt:lpstr>
      <vt:lpstr>Tw Cen MT</vt:lpstr>
      <vt:lpstr>Droplet</vt:lpstr>
      <vt:lpstr>FAITH up-FEAR DOWN 信心增加-惧怕减少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TEN MOST COMMON FEARS 世界上最惧怕是什么？</vt:lpstr>
      <vt:lpstr>TEN MOST COMMON FEARS 世界上最惧怕是什么？</vt:lpstr>
      <vt:lpstr>TEN MOST COMMON FEARS 世界上最惧怕是什么？</vt:lpstr>
      <vt:lpstr>TEN MOST COMMON FEARS 世界上最惧怕是什么？</vt:lpstr>
      <vt:lpstr>Fear of god-number one 因该最惧怕的是神</vt:lpstr>
      <vt:lpstr>Fear of god-number one 因该最惧怕的是神</vt:lpstr>
      <vt:lpstr>Fear of god-number one 因该最惧怕的是神</vt:lpstr>
      <vt:lpstr>Count your blessings 数算恩典</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up-FEAR DOWN 信心增加-惧怕减少 </dc:title>
  <dc:creator>Jane Pan</dc:creator>
  <cp:lastModifiedBy>Jane Pan</cp:lastModifiedBy>
  <cp:revision>10</cp:revision>
  <dcterms:created xsi:type="dcterms:W3CDTF">2019-05-21T13:12:10Z</dcterms:created>
  <dcterms:modified xsi:type="dcterms:W3CDTF">2019-05-21T15:11:47Z</dcterms:modified>
</cp:coreProperties>
</file>