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D466-28F3-4C81-BDAC-2F157FF9CB14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DA23-44D6-489E-90B7-71A36873C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9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D466-28F3-4C81-BDAC-2F157FF9CB14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DA23-44D6-489E-90B7-71A36873C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5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95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0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5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5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5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94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</cp:revision>
  <dcterms:created xsi:type="dcterms:W3CDTF">2019-04-09T10:39:49Z</dcterms:created>
  <dcterms:modified xsi:type="dcterms:W3CDTF">2019-04-09T10:41:24Z</dcterms:modified>
</cp:coreProperties>
</file>