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30924-F6D0-4215-A1AC-DD189C0D261D}" type="datetimeFigureOut">
              <a:rPr lang="zh-CN" altLang="en-US" smtClean="0"/>
              <a:t>2019/4/9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0D371-E18C-44D0-95E3-CCCAFC236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084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30924-F6D0-4215-A1AC-DD189C0D261D}" type="datetimeFigureOut">
              <a:rPr lang="zh-CN" altLang="en-US" smtClean="0"/>
              <a:t>2019/4/9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0D371-E18C-44D0-95E3-CCCAFC236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69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Jokerman" pitchFamily="82" charset="0"/>
              </a:rPr>
              <a:t>Day Trip to Wilmington</a:t>
            </a:r>
            <a:endParaRPr lang="en-US" smtClean="0">
              <a:latin typeface="Jokerman" pitchFamily="82" charset="0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0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67327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44894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4068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80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30230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27116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40705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26404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64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22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Jokerman" pitchFamily="82" charset="0"/>
              </a:rPr>
              <a:t>Day Trip to Wilmington</a:t>
            </a:r>
            <a:endParaRPr lang="en-US" smtClean="0">
              <a:latin typeface="Jokerman" pitchFamily="82" charset="0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8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02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72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44479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79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83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17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11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05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22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60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Jokerman" pitchFamily="82" charset="0"/>
              </a:rPr>
              <a:t>Day Trip to Wilmington</a:t>
            </a:r>
            <a:endParaRPr lang="en-US" smtClean="0">
              <a:latin typeface="Jokerman" pitchFamily="82" charset="0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3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94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8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86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62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356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27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9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57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2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9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Jokerman" pitchFamily="82" charset="0"/>
              </a:rPr>
              <a:t>Day Trip to Wilmington</a:t>
            </a:r>
            <a:endParaRPr lang="en-US" smtClean="0">
              <a:latin typeface="Jokerman" pitchFamily="82" charset="0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7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72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5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26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6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8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07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1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77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4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Jokerman" pitchFamily="82" charset="0"/>
              </a:rPr>
              <a:t>Day Trip to Wilmington</a:t>
            </a:r>
            <a:endParaRPr lang="en-US" smtClean="0">
              <a:latin typeface="Jokerman" pitchFamily="82" charset="0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08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32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94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55366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49222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Microsoft Office PowerPoint</Application>
  <PresentationFormat>全屏显示(4:3)</PresentationFormat>
  <Paragraphs>5</Paragraphs>
  <Slides>49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55" baseType="lpstr">
      <vt:lpstr>宋体</vt:lpstr>
      <vt:lpstr>Arial</vt:lpstr>
      <vt:lpstr>Calibri</vt:lpstr>
      <vt:lpstr>Calibri Light</vt:lpstr>
      <vt:lpstr>Jokerman</vt:lpstr>
      <vt:lpstr>Office 主题</vt:lpstr>
      <vt:lpstr>Day Trip to Wilmington</vt:lpstr>
      <vt:lpstr>Day Trip to Wilmington</vt:lpstr>
      <vt:lpstr>Day Trip to Wilmington</vt:lpstr>
      <vt:lpstr>Day Trip to Wilmington</vt:lpstr>
      <vt:lpstr>Day Trip to Wilmington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Trip to Wilmington</dc:title>
  <dc:creator>admin</dc:creator>
  <cp:lastModifiedBy>admin</cp:lastModifiedBy>
  <cp:revision>1</cp:revision>
  <dcterms:created xsi:type="dcterms:W3CDTF">2019-04-09T10:51:43Z</dcterms:created>
  <dcterms:modified xsi:type="dcterms:W3CDTF">2019-04-09T10:51:43Z</dcterms:modified>
</cp:coreProperties>
</file>