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46B0-ED0A-C043-B625-0EEB2D293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98" y="0"/>
            <a:ext cx="12105502" cy="383059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/>
              <a:t>THE WISE AND THE FOOL</a:t>
            </a:r>
            <a:br>
              <a:rPr lang="en-US" sz="8000" b="1" dirty="0"/>
            </a:br>
            <a:r>
              <a:rPr lang="zh-Hans" altLang="en-US" sz="8000" b="1" dirty="0"/>
              <a:t>聪明人和愚顽人</a:t>
            </a:r>
            <a:br>
              <a:rPr lang="en-US" altLang="zh-Hans" sz="7200" b="1" dirty="0"/>
            </a:br>
            <a:endParaRPr lang="en-US" sz="7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0A329-43E5-E040-9416-956993315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98" y="2730844"/>
            <a:ext cx="12105502" cy="3571102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JEREMIAH 17:5-11</a:t>
            </a:r>
          </a:p>
          <a:p>
            <a:pPr algn="ctr"/>
            <a:r>
              <a:rPr lang="zh-Hans" altLang="en-US" sz="6600" b="1" dirty="0">
                <a:solidFill>
                  <a:schemeClr val="tx1"/>
                </a:solidFill>
              </a:rPr>
              <a:t>耶利米书十七章</a:t>
            </a:r>
            <a:endParaRPr lang="en-US" altLang="zh-Hans" sz="6600" b="1" dirty="0">
              <a:solidFill>
                <a:schemeClr val="tx1"/>
              </a:solidFill>
            </a:endParaRPr>
          </a:p>
          <a:p>
            <a:pPr algn="ctr"/>
            <a:r>
              <a:rPr lang="zh-Hans" altLang="en-US" sz="6000" b="1" dirty="0">
                <a:solidFill>
                  <a:schemeClr val="tx1"/>
                </a:solidFill>
              </a:rPr>
              <a:t>五到十一节</a:t>
            </a:r>
            <a:endParaRPr lang="en-US" altLang="zh-Hans" sz="6000" b="1" dirty="0">
              <a:solidFill>
                <a:schemeClr val="tx1"/>
              </a:solidFill>
            </a:endParaRPr>
          </a:p>
          <a:p>
            <a:pPr algn="ctr"/>
            <a:endParaRPr lang="en-US" altLang="zh-Hans" sz="6600" b="1" dirty="0">
              <a:solidFill>
                <a:schemeClr val="tx1"/>
              </a:solidFill>
            </a:endParaRPr>
          </a:p>
          <a:p>
            <a:pPr algn="ctr"/>
            <a:endParaRPr lang="en-US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3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30F7-7E11-304D-B328-E20A7C0F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494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LORD SEARCH THE HEART</a:t>
            </a:r>
            <a:br>
              <a:rPr lang="en-US" sz="5400" b="1" dirty="0"/>
            </a:br>
            <a:r>
              <a:rPr lang="zh-Hans" altLang="en-US" sz="5400" b="1" dirty="0"/>
              <a:t>耶和华鉴察人心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E79ED-B301-B543-85BB-140D29F1F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9486"/>
            <a:ext cx="12192000" cy="4522017"/>
          </a:xfrm>
        </p:spPr>
        <p:txBody>
          <a:bodyPr>
            <a:normAutofit/>
          </a:bodyPr>
          <a:lstStyle/>
          <a:p>
            <a:r>
              <a:rPr lang="en-US" sz="4800" b="1" dirty="0"/>
              <a:t>9 "The heart is deceitful above all things, and desperately sick; who can understand it?"        </a:t>
            </a:r>
            <a:r>
              <a:rPr lang="zh-Hans" altLang="en-US" sz="4800" b="1" dirty="0"/>
              <a:t>“人心比万物都诡诈，坏到极处，谁能识透呢？”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9648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30F7-7E11-304D-B328-E20A7C0F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494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LORD SEARCH THE HEART</a:t>
            </a:r>
            <a:br>
              <a:rPr lang="en-US" sz="5400" b="1" dirty="0"/>
            </a:br>
            <a:r>
              <a:rPr lang="zh-Hans" altLang="en-US" sz="5400" b="1" dirty="0"/>
              <a:t>耶和华鉴察人心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E79ED-B301-B543-85BB-140D29F1F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9486"/>
            <a:ext cx="12192000" cy="4522017"/>
          </a:xfrm>
        </p:spPr>
        <p:txBody>
          <a:bodyPr>
            <a:normAutofit/>
          </a:bodyPr>
          <a:lstStyle/>
          <a:p>
            <a:r>
              <a:rPr lang="en-US" altLang="zh-Hans" sz="3600" b="1" dirty="0"/>
              <a:t>10</a:t>
            </a:r>
            <a:r>
              <a:rPr lang="zh-Hans" altLang="en-US" sz="3600" b="1" dirty="0"/>
              <a:t> </a:t>
            </a:r>
            <a:r>
              <a:rPr lang="en-US" sz="3600" b="1" dirty="0"/>
              <a:t>"THE LORD SEARCH THE HEART AND TEST THE MIND, TO GIVE EVERY MAN ACCORDING TO HIS WAYS, ACCORDING TO THE FRUIT OF HIS DEEDS"</a:t>
            </a:r>
            <a:r>
              <a:rPr lang="zh-Hans" altLang="en-US" sz="3600" b="1" dirty="0"/>
              <a:t>                                                     </a:t>
            </a:r>
            <a:r>
              <a:rPr lang="zh-Hans" altLang="en-US" sz="4800" b="1" dirty="0"/>
              <a:t>“我耶和华是鉴察人心，试验人肺腑的，要照各人所行的和他作事的结果报应他。”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2532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861636-3A90-BF48-98E0-38CE0EEB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08829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WHAT THE LORD SAYS</a:t>
            </a:r>
            <a:r>
              <a:rPr lang="zh-Hans" altLang="en-US" sz="4800" b="1" dirty="0"/>
              <a:t>耶和华说</a:t>
            </a:r>
            <a:endParaRPr lang="en-US" sz="48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E29052-207F-364F-A832-9AE2DA20B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29373"/>
            <a:ext cx="6019802" cy="98510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THE WISE</a:t>
            </a:r>
            <a:r>
              <a:rPr lang="zh-Hans" altLang="en-US" sz="4400" b="1" dirty="0"/>
              <a:t>聪明人</a:t>
            </a:r>
            <a:endParaRPr lang="en-US" sz="4400" b="1" dirty="0"/>
          </a:p>
          <a:p>
            <a:pPr algn="ctr"/>
            <a:endParaRPr lang="en-US" sz="36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358FFD-C67B-9340-ADC0-2658019CC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52396" y="2409568"/>
            <a:ext cx="6172197" cy="4448431"/>
          </a:xfrm>
        </p:spPr>
        <p:txBody>
          <a:bodyPr>
            <a:normAutofit/>
          </a:bodyPr>
          <a:lstStyle/>
          <a:p>
            <a:r>
              <a:rPr lang="en-US" altLang="zh-Hans" sz="4400" b="1" dirty="0"/>
              <a:t>7 "blessed is the man who trusts in the Lord..    </a:t>
            </a:r>
            <a:r>
              <a:rPr lang="zh-Hans" altLang="en-US" sz="4400" b="1" dirty="0"/>
              <a:t>“依靠耶和华，以耶和华为可靠的，那人有福了！”</a:t>
            </a:r>
            <a:r>
              <a:rPr lang="en-US" altLang="zh-Hans" sz="4400" b="1" dirty="0"/>
              <a:t>                             </a:t>
            </a:r>
            <a:endParaRPr lang="en-US" sz="44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502A45-4BF9-1B40-BDED-67493F2BE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8" y="2088293"/>
            <a:ext cx="5791192" cy="98510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THE FOOL</a:t>
            </a:r>
            <a:r>
              <a:rPr lang="zh-Hans" altLang="en-US" sz="4400" b="1" dirty="0"/>
              <a:t>愚顽人</a:t>
            </a:r>
            <a:endParaRPr lang="en-US" sz="4400" b="1" dirty="0"/>
          </a:p>
          <a:p>
            <a:pPr algn="ctr"/>
            <a:endParaRPr lang="en-US" sz="4400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3AE365-30E1-0845-984A-E176B0908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1" y="2409569"/>
            <a:ext cx="6172199" cy="4448432"/>
          </a:xfrm>
        </p:spPr>
        <p:txBody>
          <a:bodyPr>
            <a:normAutofit/>
          </a:bodyPr>
          <a:lstStyle/>
          <a:p>
            <a:r>
              <a:rPr lang="en-US" altLang="zh-Hans" sz="4400" b="1" dirty="0"/>
              <a:t>5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Cursed is the man who trusts in man         "</a:t>
            </a:r>
            <a:r>
              <a:rPr lang="zh-Hans" altLang="en-US" sz="4400" b="1" dirty="0"/>
              <a:t>依靠人血肉的膀臂，心中离弃耶和华的，那人有祸了！</a:t>
            </a:r>
            <a:r>
              <a:rPr lang="en-US" altLang="zh-Hans" sz="4400" b="1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509042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861636-3A90-BF48-98E0-38CE0EEB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08829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WHAT THE LORD SAYS</a:t>
            </a:r>
            <a:r>
              <a:rPr lang="zh-Hans" altLang="en-US" sz="4800" b="1" dirty="0"/>
              <a:t>耶和华说</a:t>
            </a:r>
            <a:endParaRPr lang="en-US" sz="48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E29052-207F-364F-A832-9AE2DA20B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29373"/>
            <a:ext cx="6019802" cy="98510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THE WISE</a:t>
            </a:r>
            <a:r>
              <a:rPr lang="zh-Hans" altLang="en-US" sz="4400" b="1" dirty="0"/>
              <a:t>聪明人</a:t>
            </a:r>
            <a:endParaRPr lang="en-US" sz="4400" b="1" dirty="0"/>
          </a:p>
          <a:p>
            <a:pPr algn="ctr"/>
            <a:endParaRPr lang="en-US" sz="36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358FFD-C67B-9340-ADC0-2658019CC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52396" y="2273644"/>
            <a:ext cx="6172197" cy="4584356"/>
          </a:xfrm>
        </p:spPr>
        <p:txBody>
          <a:bodyPr>
            <a:normAutofit/>
          </a:bodyPr>
          <a:lstStyle/>
          <a:p>
            <a:r>
              <a:rPr lang="en-US" sz="3200" b="1" dirty="0"/>
              <a:t>"Like a tree planted by the water; that sends out its roots by the stream, and does not fear.."</a:t>
            </a:r>
            <a:r>
              <a:rPr lang="zh-Hans" altLang="en-US" sz="3600" b="1" dirty="0"/>
              <a:t>“他必象树栽于水旁，在河边扎根；炎热来到，并不惧怕，叶子仍必青翠；在干旱之年毫无忧虑，而且结果不止。”</a:t>
            </a:r>
            <a:endParaRPr lang="en-US" sz="3600" b="1" dirty="0"/>
          </a:p>
          <a:p>
            <a:endParaRPr lang="en-US" sz="36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502A45-4BF9-1B40-BDED-67493F2BE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8" y="2088293"/>
            <a:ext cx="5791192" cy="98510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THE FOOL</a:t>
            </a:r>
            <a:r>
              <a:rPr lang="zh-Hans" altLang="en-US" sz="4400" b="1" dirty="0"/>
              <a:t>愚顽人</a:t>
            </a:r>
            <a:endParaRPr lang="en-US" sz="4400" b="1" dirty="0"/>
          </a:p>
          <a:p>
            <a:pPr algn="ctr"/>
            <a:endParaRPr lang="en-US" sz="4400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3AE365-30E1-0845-984A-E176B0908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1" y="2273643"/>
            <a:ext cx="6172199" cy="4584358"/>
          </a:xfrm>
        </p:spPr>
        <p:txBody>
          <a:bodyPr>
            <a:normAutofit/>
          </a:bodyPr>
          <a:lstStyle/>
          <a:p>
            <a:r>
              <a:rPr lang="en-US" altLang="zh-Hans" sz="3200" b="1" dirty="0"/>
              <a:t>6</a:t>
            </a:r>
            <a:r>
              <a:rPr lang="zh-Hans" altLang="en-US" sz="3200" b="1" dirty="0"/>
              <a:t> </a:t>
            </a:r>
            <a:r>
              <a:rPr lang="en-US" altLang="zh-Hans" sz="3200" b="1" dirty="0"/>
              <a:t>Like a shrub in the desert...dwell in the parched places of the wilderness, in an uninhabited salt land.     </a:t>
            </a:r>
            <a:r>
              <a:rPr lang="zh-Hans" altLang="en-US" sz="3200" b="1" dirty="0"/>
              <a:t>       </a:t>
            </a:r>
            <a:r>
              <a:rPr lang="zh-Hans" altLang="en-US" sz="3600" b="1" dirty="0"/>
              <a:t>“因他必象沙漠的杜松，不见福乐来到，却要住旷野干旱之处，无人居住的咸地”</a:t>
            </a:r>
            <a:endParaRPr lang="en-US" altLang="zh-Hans" sz="3600" b="1" dirty="0"/>
          </a:p>
          <a:p>
            <a:pPr marL="0" indent="0">
              <a:buNone/>
            </a:pP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765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F58F9D-89A4-A642-8CB5-4386AAC6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1" y="-2331436"/>
            <a:ext cx="12303211" cy="9189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62C16C-212E-8740-B794-AF3762FA6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83CBFE-29EB-A74C-BC99-E626AA5CE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211" y="-1695965"/>
            <a:ext cx="12303211" cy="913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2987A-71D2-3E4C-B99B-9603C0E3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923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52BB-DAF5-5C43-B19A-0164564E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494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BEARING FRUIT FOR OUR LORD</a:t>
            </a:r>
            <a:br>
              <a:rPr lang="en-US" sz="5400" b="1" dirty="0"/>
            </a:br>
            <a:r>
              <a:rPr lang="zh-Hans" altLang="en-US" sz="5400" b="1" dirty="0"/>
              <a:t>为主结果子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EC878-0F67-F949-A9C0-36143BF9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9486"/>
            <a:ext cx="12192000" cy="4608513"/>
          </a:xfrm>
        </p:spPr>
        <p:txBody>
          <a:bodyPr>
            <a:normAutofit/>
          </a:bodyPr>
          <a:lstStyle/>
          <a:p>
            <a:r>
              <a:rPr lang="en-US" sz="4800" b="1" dirty="0"/>
              <a:t>"THEY STILL BEAR FRUIT IN OLD AGE, THEY ARE EVER FULL OF SAP AND GREEN." </a:t>
            </a:r>
            <a:r>
              <a:rPr lang="en-US" sz="3200" b="1" dirty="0"/>
              <a:t>Ps 92:14</a:t>
            </a:r>
          </a:p>
          <a:p>
            <a:r>
              <a:rPr lang="zh-Hans" altLang="en-US" sz="5400" b="1" dirty="0"/>
              <a:t>“他们年老的时候，仍要结果子；要满了汁桨而常发青。”</a:t>
            </a:r>
            <a:r>
              <a:rPr lang="zh-Hans" altLang="en-US" sz="4000" b="1" dirty="0"/>
              <a:t>诗篇九十二篇十四节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146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52BB-DAF5-5C43-B19A-0164564E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494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COMMUNION</a:t>
            </a:r>
            <a:br>
              <a:rPr lang="en-US" sz="5400" b="1" dirty="0"/>
            </a:br>
            <a:r>
              <a:rPr lang="zh-Hans" altLang="en-US" sz="5400" b="1" dirty="0"/>
              <a:t>摆饼圣餐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EC878-0F67-F949-A9C0-36143BF9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39421"/>
            <a:ext cx="12192000" cy="4608513"/>
          </a:xfrm>
        </p:spPr>
        <p:txBody>
          <a:bodyPr>
            <a:normAutofit/>
          </a:bodyPr>
          <a:lstStyle/>
          <a:p>
            <a:r>
              <a:rPr lang="en-US" sz="4000" b="1" dirty="0"/>
              <a:t>"He is like a tree planted by streams of water that yields its fruit in its season, and its leaf does not wither. In all that he does, he prospers." Psalm 1:3</a:t>
            </a:r>
            <a:r>
              <a:rPr lang="zh-Hans" altLang="en-US" sz="4000" b="1" dirty="0"/>
              <a:t>。     </a:t>
            </a:r>
            <a:r>
              <a:rPr lang="zh-Hans" altLang="en-US" sz="4800" b="1" dirty="0"/>
              <a:t>“他象一棵树，栽在溪水旁，按时侯结果子，叶子也不枯干。凡他所作的，尽都顺利。”。</a:t>
            </a:r>
            <a:r>
              <a:rPr lang="zh-Hans" altLang="en-US" sz="4000" b="1" dirty="0"/>
              <a:t>诗篇一篇三节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19671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152</TotalTime>
  <Words>339</Words>
  <Application>Microsoft Macintosh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宋体</vt:lpstr>
      <vt:lpstr>Arial</vt:lpstr>
      <vt:lpstr>Trebuchet MS</vt:lpstr>
      <vt:lpstr>Tw Cen MT</vt:lpstr>
      <vt:lpstr>Circuit</vt:lpstr>
      <vt:lpstr>THE WISE AND THE FOOL 聪明人和愚顽人 </vt:lpstr>
      <vt:lpstr>LORD SEARCH THE HEART 耶和华鉴察人心</vt:lpstr>
      <vt:lpstr>LORD SEARCH THE HEART 耶和华鉴察人心</vt:lpstr>
      <vt:lpstr>WHAT THE LORD SAYS耶和华说</vt:lpstr>
      <vt:lpstr>WHAT THE LORD SAYS耶和华说</vt:lpstr>
      <vt:lpstr>PowerPoint Presentation</vt:lpstr>
      <vt:lpstr>PowerPoint Presentation</vt:lpstr>
      <vt:lpstr>BEARING FRUIT FOR OUR LORD 为主结果子</vt:lpstr>
      <vt:lpstr>COMMUNION 摆饼圣餐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WISE AND THE FOOL 聪明人和愚顽人 </dc:title>
  <dc:creator>Jane Pan</dc:creator>
  <cp:lastModifiedBy>Jane Pan</cp:lastModifiedBy>
  <cp:revision>9</cp:revision>
  <dcterms:created xsi:type="dcterms:W3CDTF">2019-02-20T14:55:02Z</dcterms:created>
  <dcterms:modified xsi:type="dcterms:W3CDTF">2019-02-20T17:27:09Z</dcterms:modified>
</cp:coreProperties>
</file>