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3"/>
  </p:notesMasterIdLst>
  <p:sldIdLst>
    <p:sldId id="256" r:id="rId2"/>
    <p:sldId id="265" r:id="rId3"/>
    <p:sldId id="257" r:id="rId4"/>
    <p:sldId id="258" r:id="rId5"/>
    <p:sldId id="266" r:id="rId6"/>
    <p:sldId id="259" r:id="rId7"/>
    <p:sldId id="267" r:id="rId8"/>
    <p:sldId id="260" r:id="rId9"/>
    <p:sldId id="261" r:id="rId10"/>
    <p:sldId id="262" r:id="rId11"/>
    <p:sldId id="26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722"/>
  </p:normalViewPr>
  <p:slideViewPr>
    <p:cSldViewPr snapToGrid="0" snapToObjects="1">
      <p:cViewPr varScale="1">
        <p:scale>
          <a:sx n="104" d="100"/>
          <a:sy n="104" d="100"/>
        </p:scale>
        <p:origin x="232" y="5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76A3BB-8D18-E641-8E5C-23D64DEB768F}" type="datetimeFigureOut">
              <a:rPr lang="en-US" smtClean="0"/>
              <a:t>3/6/19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A5CA21-E040-6E42-8198-77F428D4B494}" type="slidenum">
              <a:rPr lang="en-US" smtClean="0"/>
              <a:t>‹#›</a:t>
            </a:fld>
            <a:endParaRPr lang="en-US"/>
          </a:p>
        </p:txBody>
      </p:sp>
    </p:spTree>
    <p:extLst>
      <p:ext uri="{BB962C8B-B14F-4D97-AF65-F5344CB8AC3E}">
        <p14:creationId xmlns:p14="http://schemas.microsoft.com/office/powerpoint/2010/main" val="4280990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Hans" dirty="0"/>
              <a:t>Illustration</a:t>
            </a:r>
            <a:r>
              <a:rPr lang="zh-Hans" altLang="en-US" dirty="0"/>
              <a:t>：</a:t>
            </a:r>
            <a:r>
              <a:rPr lang="en-US" altLang="zh-Hans" dirty="0"/>
              <a:t>Got caught for speeding. Try to avoid punishment by looking around and see if the police are nearby. Still speed and try not get caught is regret. Many women today are promiscuous. Have affairs in marriage, the thing they regret is that they got caught!</a:t>
            </a:r>
            <a:endParaRPr lang="en-US" dirty="0"/>
          </a:p>
        </p:txBody>
      </p:sp>
      <p:sp>
        <p:nvSpPr>
          <p:cNvPr id="4" name="Slide Number Placeholder 3"/>
          <p:cNvSpPr>
            <a:spLocks noGrp="1"/>
          </p:cNvSpPr>
          <p:nvPr>
            <p:ph type="sldNum" sz="quarter" idx="10"/>
          </p:nvPr>
        </p:nvSpPr>
        <p:spPr/>
        <p:txBody>
          <a:bodyPr/>
          <a:lstStyle/>
          <a:p>
            <a:fld id="{18A5CA21-E040-6E42-8198-77F428D4B494}" type="slidenum">
              <a:rPr lang="en-US" smtClean="0"/>
              <a:t>3</a:t>
            </a:fld>
            <a:endParaRPr lang="en-US"/>
          </a:p>
        </p:txBody>
      </p:sp>
    </p:spTree>
    <p:extLst>
      <p:ext uri="{BB962C8B-B14F-4D97-AF65-F5344CB8AC3E}">
        <p14:creationId xmlns:p14="http://schemas.microsoft.com/office/powerpoint/2010/main" val="4086263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Both didn't share their feelings until time passed. Maud married a local farmer while the judge married a woman who only loves his money. The remorse they both felt, only if at that time they had shared their feelings. Too Late!</a:t>
            </a:r>
          </a:p>
        </p:txBody>
      </p:sp>
      <p:sp>
        <p:nvSpPr>
          <p:cNvPr id="4" name="Slide Number Placeholder 3"/>
          <p:cNvSpPr>
            <a:spLocks noGrp="1"/>
          </p:cNvSpPr>
          <p:nvPr>
            <p:ph type="sldNum" sz="quarter" idx="10"/>
          </p:nvPr>
        </p:nvSpPr>
        <p:spPr/>
        <p:txBody>
          <a:bodyPr/>
          <a:lstStyle/>
          <a:p>
            <a:fld id="{18A5CA21-E040-6E42-8198-77F428D4B494}" type="slidenum">
              <a:rPr lang="en-US" smtClean="0"/>
              <a:t>5</a:t>
            </a:fld>
            <a:endParaRPr lang="en-US"/>
          </a:p>
        </p:txBody>
      </p:sp>
    </p:spTree>
    <p:extLst>
      <p:ext uri="{BB962C8B-B14F-4D97-AF65-F5344CB8AC3E}">
        <p14:creationId xmlns:p14="http://schemas.microsoft.com/office/powerpoint/2010/main" val="2221153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deal with Repentance (N) next time and see the Bible teaching on Repentance!</a:t>
            </a:r>
          </a:p>
        </p:txBody>
      </p:sp>
      <p:sp>
        <p:nvSpPr>
          <p:cNvPr id="4" name="Slide Number Placeholder 3"/>
          <p:cNvSpPr>
            <a:spLocks noGrp="1"/>
          </p:cNvSpPr>
          <p:nvPr>
            <p:ph type="sldNum" sz="quarter" idx="10"/>
          </p:nvPr>
        </p:nvSpPr>
        <p:spPr/>
        <p:txBody>
          <a:bodyPr/>
          <a:lstStyle/>
          <a:p>
            <a:fld id="{18A5CA21-E040-6E42-8198-77F428D4B494}" type="slidenum">
              <a:rPr lang="en-US" smtClean="0"/>
              <a:t>11</a:t>
            </a:fld>
            <a:endParaRPr lang="en-US"/>
          </a:p>
        </p:txBody>
      </p:sp>
    </p:spTree>
    <p:extLst>
      <p:ext uri="{BB962C8B-B14F-4D97-AF65-F5344CB8AC3E}">
        <p14:creationId xmlns:p14="http://schemas.microsoft.com/office/powerpoint/2010/main" val="1495470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3/6/19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3/6/19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3/6/19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3/6/19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3/6/19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3/6/19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3/6/19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3/6/19</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3/6/19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3/6/19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3/6/19</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3/6/19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50360-B7F9-F942-94C4-C1A09633B590}"/>
              </a:ext>
            </a:extLst>
          </p:cNvPr>
          <p:cNvSpPr>
            <a:spLocks noGrp="1"/>
          </p:cNvSpPr>
          <p:nvPr>
            <p:ph type="ctrTitle"/>
          </p:nvPr>
        </p:nvSpPr>
        <p:spPr>
          <a:xfrm>
            <a:off x="0" y="-721360"/>
            <a:ext cx="12192000" cy="5019040"/>
          </a:xfrm>
        </p:spPr>
        <p:txBody>
          <a:bodyPr/>
          <a:lstStyle/>
          <a:p>
            <a:pPr algn="ctr"/>
            <a:r>
              <a:rPr lang="en-US" b="1" dirty="0">
                <a:solidFill>
                  <a:schemeClr val="bg1"/>
                </a:solidFill>
              </a:rPr>
              <a:t>REGRET, REMORSE, REPENTANCE</a:t>
            </a:r>
            <a:br>
              <a:rPr lang="en-US" b="1" dirty="0">
                <a:solidFill>
                  <a:schemeClr val="bg1"/>
                </a:solidFill>
              </a:rPr>
            </a:br>
            <a:r>
              <a:rPr lang="zh-Hans" altLang="en-US" sz="7200" b="1" dirty="0">
                <a:solidFill>
                  <a:schemeClr val="bg1"/>
                </a:solidFill>
              </a:rPr>
              <a:t>悔恨，悔痛，悔罪</a:t>
            </a:r>
            <a:br>
              <a:rPr lang="en-US" sz="7200" b="1" dirty="0">
                <a:solidFill>
                  <a:schemeClr val="bg1"/>
                </a:solidFill>
              </a:rPr>
            </a:br>
            <a:endParaRPr lang="en-US" sz="7200" b="1" dirty="0">
              <a:solidFill>
                <a:schemeClr val="bg1"/>
              </a:solidFill>
            </a:endParaRPr>
          </a:p>
        </p:txBody>
      </p:sp>
      <p:sp>
        <p:nvSpPr>
          <p:cNvPr id="3" name="Subtitle 2">
            <a:extLst>
              <a:ext uri="{FF2B5EF4-FFF2-40B4-BE49-F238E27FC236}">
                <a16:creationId xmlns:a16="http://schemas.microsoft.com/office/drawing/2014/main" id="{0728250F-8A27-C744-9FC4-550C95394468}"/>
              </a:ext>
            </a:extLst>
          </p:cNvPr>
          <p:cNvSpPr>
            <a:spLocks noGrp="1"/>
          </p:cNvSpPr>
          <p:nvPr>
            <p:ph type="subTitle" idx="1"/>
          </p:nvPr>
        </p:nvSpPr>
        <p:spPr>
          <a:xfrm>
            <a:off x="0" y="4297680"/>
            <a:ext cx="12192000" cy="2560320"/>
          </a:xfrm>
        </p:spPr>
        <p:txBody>
          <a:bodyPr>
            <a:normAutofit/>
          </a:bodyPr>
          <a:lstStyle/>
          <a:p>
            <a:pPr algn="ctr"/>
            <a:r>
              <a:rPr lang="en-US" sz="6000" b="1" dirty="0">
                <a:solidFill>
                  <a:schemeClr val="bg1"/>
                </a:solidFill>
              </a:rPr>
              <a:t>MATTHEW 26:14-16; 27:3-5</a:t>
            </a:r>
          </a:p>
          <a:p>
            <a:pPr algn="ctr"/>
            <a:r>
              <a:rPr lang="zh-Hans" altLang="en-US" sz="6000" b="1" dirty="0">
                <a:solidFill>
                  <a:schemeClr val="bg1"/>
                </a:solidFill>
              </a:rPr>
              <a:t>马太福音</a:t>
            </a:r>
            <a:r>
              <a:rPr lang="en-US" altLang="zh-Hans" sz="6000" b="1" dirty="0">
                <a:solidFill>
                  <a:schemeClr val="bg1"/>
                </a:solidFill>
              </a:rPr>
              <a:t>26:14-16</a:t>
            </a:r>
            <a:r>
              <a:rPr lang="zh-Hans" altLang="en-US" sz="6000" b="1" dirty="0">
                <a:solidFill>
                  <a:schemeClr val="bg1"/>
                </a:solidFill>
              </a:rPr>
              <a:t>；</a:t>
            </a:r>
            <a:r>
              <a:rPr lang="en-US" altLang="zh-Hans" sz="6000" b="1" dirty="0">
                <a:solidFill>
                  <a:schemeClr val="bg1"/>
                </a:solidFill>
              </a:rPr>
              <a:t>27:3-5</a:t>
            </a:r>
            <a:endParaRPr lang="en-US" sz="6000" b="1" dirty="0">
              <a:solidFill>
                <a:schemeClr val="bg1"/>
              </a:solidFill>
            </a:endParaRPr>
          </a:p>
        </p:txBody>
      </p:sp>
    </p:spTree>
    <p:extLst>
      <p:ext uri="{BB962C8B-B14F-4D97-AF65-F5344CB8AC3E}">
        <p14:creationId xmlns:p14="http://schemas.microsoft.com/office/powerpoint/2010/main" val="2919358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12631-2EFD-BC41-8325-A456562AF9B1}"/>
              </a:ext>
            </a:extLst>
          </p:cNvPr>
          <p:cNvSpPr>
            <a:spLocks noGrp="1"/>
          </p:cNvSpPr>
          <p:nvPr>
            <p:ph type="title"/>
          </p:nvPr>
        </p:nvSpPr>
        <p:spPr>
          <a:xfrm>
            <a:off x="-1" y="1"/>
            <a:ext cx="4287795" cy="7030994"/>
          </a:xfrm>
        </p:spPr>
        <p:txBody>
          <a:bodyPr>
            <a:normAutofit/>
          </a:bodyPr>
          <a:lstStyle/>
          <a:p>
            <a:r>
              <a:rPr lang="en-US" sz="7200" b="1" dirty="0">
                <a:solidFill>
                  <a:schemeClr val="bg1"/>
                </a:solidFill>
              </a:rPr>
              <a:t>God Wants Us</a:t>
            </a:r>
            <a:br>
              <a:rPr lang="en-US" sz="7200" b="1" dirty="0">
                <a:solidFill>
                  <a:schemeClr val="bg1"/>
                </a:solidFill>
              </a:rPr>
            </a:br>
            <a:r>
              <a:rPr lang="en-US" sz="7200" b="1" dirty="0">
                <a:solidFill>
                  <a:schemeClr val="bg1"/>
                </a:solidFill>
              </a:rPr>
              <a:t>to Repent</a:t>
            </a:r>
            <a:br>
              <a:rPr lang="en-US" sz="7200" b="1" dirty="0">
                <a:solidFill>
                  <a:schemeClr val="bg1"/>
                </a:solidFill>
              </a:rPr>
            </a:br>
            <a:br>
              <a:rPr lang="en-US" sz="7200" b="1" dirty="0">
                <a:solidFill>
                  <a:schemeClr val="bg1"/>
                </a:solidFill>
              </a:rPr>
            </a:br>
            <a:br>
              <a:rPr lang="en-US" sz="7200" b="1" dirty="0">
                <a:solidFill>
                  <a:schemeClr val="bg1"/>
                </a:solidFill>
              </a:rPr>
            </a:br>
            <a:endParaRPr lang="en-US" sz="7200" b="1" dirty="0">
              <a:solidFill>
                <a:schemeClr val="bg1"/>
              </a:solidFill>
            </a:endParaRPr>
          </a:p>
        </p:txBody>
      </p:sp>
      <p:sp>
        <p:nvSpPr>
          <p:cNvPr id="3" name="Content Placeholder 2">
            <a:extLst>
              <a:ext uri="{FF2B5EF4-FFF2-40B4-BE49-F238E27FC236}">
                <a16:creationId xmlns:a16="http://schemas.microsoft.com/office/drawing/2014/main" id="{E782BB90-2E15-5C4E-BFC8-87742164C90B}"/>
              </a:ext>
            </a:extLst>
          </p:cNvPr>
          <p:cNvSpPr>
            <a:spLocks noGrp="1"/>
          </p:cNvSpPr>
          <p:nvPr>
            <p:ph idx="1"/>
          </p:nvPr>
        </p:nvSpPr>
        <p:spPr>
          <a:xfrm>
            <a:off x="4065372" y="86498"/>
            <a:ext cx="8769178" cy="6857999"/>
          </a:xfrm>
        </p:spPr>
        <p:txBody>
          <a:bodyPr>
            <a:normAutofit/>
          </a:bodyPr>
          <a:lstStyle/>
          <a:p>
            <a:r>
              <a:rPr lang="en-US" sz="4800" b="1" dirty="0">
                <a:solidFill>
                  <a:schemeClr val="bg1"/>
                </a:solidFill>
              </a:rPr>
              <a:t>Repentance Requires</a:t>
            </a:r>
            <a:r>
              <a:rPr lang="zh-Hans" altLang="en-US" sz="4800" b="1" dirty="0">
                <a:solidFill>
                  <a:schemeClr val="bg1"/>
                </a:solidFill>
              </a:rPr>
              <a:t>悔罪</a:t>
            </a:r>
            <a:r>
              <a:rPr lang="en-US" sz="4800" b="1" dirty="0">
                <a:solidFill>
                  <a:schemeClr val="bg1"/>
                </a:solidFill>
              </a:rPr>
              <a:t>:</a:t>
            </a:r>
          </a:p>
          <a:p>
            <a:r>
              <a:rPr lang="en-US" sz="4800" b="1" dirty="0">
                <a:solidFill>
                  <a:schemeClr val="bg1"/>
                </a:solidFill>
              </a:rPr>
              <a:t>1. Acknowledge Our Sins</a:t>
            </a:r>
            <a:r>
              <a:rPr lang="zh-Hans" altLang="en-US" sz="4800" b="1" dirty="0">
                <a:solidFill>
                  <a:schemeClr val="bg1"/>
                </a:solidFill>
              </a:rPr>
              <a:t>认识</a:t>
            </a:r>
            <a:endParaRPr lang="en-US" altLang="zh-Hans" sz="4800" b="1" dirty="0">
              <a:solidFill>
                <a:schemeClr val="bg1"/>
              </a:solidFill>
            </a:endParaRPr>
          </a:p>
          <a:p>
            <a:r>
              <a:rPr lang="zh-Hans" altLang="en-US" sz="4800" b="1" dirty="0">
                <a:solidFill>
                  <a:schemeClr val="bg1"/>
                </a:solidFill>
              </a:rPr>
              <a:t>自己的罪</a:t>
            </a:r>
            <a:endParaRPr lang="en-US" sz="4800" b="1" dirty="0">
              <a:solidFill>
                <a:schemeClr val="bg1"/>
              </a:solidFill>
            </a:endParaRPr>
          </a:p>
          <a:p>
            <a:r>
              <a:rPr lang="en-US" sz="4800" b="1" dirty="0">
                <a:solidFill>
                  <a:schemeClr val="bg1"/>
                </a:solidFill>
              </a:rPr>
              <a:t>2. We cannot change</a:t>
            </a:r>
            <a:r>
              <a:rPr lang="zh-Hans" altLang="en-US" sz="4800" b="1" dirty="0">
                <a:solidFill>
                  <a:schemeClr val="bg1"/>
                </a:solidFill>
              </a:rPr>
              <a:t>靠着自己</a:t>
            </a:r>
            <a:endParaRPr lang="en-US" altLang="zh-Hans" sz="4800" b="1" dirty="0">
              <a:solidFill>
                <a:schemeClr val="bg1"/>
              </a:solidFill>
            </a:endParaRPr>
          </a:p>
          <a:p>
            <a:r>
              <a:rPr lang="zh-Hans" altLang="en-US" sz="4800" b="1" dirty="0">
                <a:solidFill>
                  <a:schemeClr val="bg1"/>
                </a:solidFill>
              </a:rPr>
              <a:t>不能改变</a:t>
            </a:r>
            <a:endParaRPr lang="en-US" sz="4800" b="1" dirty="0">
              <a:solidFill>
                <a:schemeClr val="bg1"/>
              </a:solidFill>
            </a:endParaRPr>
          </a:p>
          <a:p>
            <a:r>
              <a:rPr lang="en-US" sz="4800" b="1" dirty="0">
                <a:solidFill>
                  <a:schemeClr val="bg1"/>
                </a:solidFill>
              </a:rPr>
              <a:t>3. Ask God to Change</a:t>
            </a:r>
            <a:r>
              <a:rPr lang="zh-Hans" altLang="en-US" sz="4800" b="1" dirty="0">
                <a:solidFill>
                  <a:schemeClr val="bg1"/>
                </a:solidFill>
              </a:rPr>
              <a:t>求神饶恕</a:t>
            </a:r>
            <a:endParaRPr lang="en-US" sz="4800" b="1" dirty="0">
              <a:solidFill>
                <a:schemeClr val="bg1"/>
              </a:solidFill>
            </a:endParaRPr>
          </a:p>
          <a:p>
            <a:r>
              <a:rPr lang="en-US" sz="4800" b="1" dirty="0">
                <a:solidFill>
                  <a:schemeClr val="bg1"/>
                </a:solidFill>
              </a:rPr>
              <a:t>4. Look forward to the Future</a:t>
            </a:r>
          </a:p>
          <a:p>
            <a:r>
              <a:rPr lang="zh-Hans" altLang="en-US" sz="4800" b="1" dirty="0">
                <a:solidFill>
                  <a:schemeClr val="bg1"/>
                </a:solidFill>
              </a:rPr>
              <a:t>盼望着将来</a:t>
            </a:r>
            <a:endParaRPr lang="en-US" sz="4800" b="1" dirty="0">
              <a:solidFill>
                <a:schemeClr val="bg1"/>
              </a:solidFill>
            </a:endParaRPr>
          </a:p>
        </p:txBody>
      </p:sp>
      <p:pic>
        <p:nvPicPr>
          <p:cNvPr id="5" name="Picture 4">
            <a:extLst>
              <a:ext uri="{FF2B5EF4-FFF2-40B4-BE49-F238E27FC236}">
                <a16:creationId xmlns:a16="http://schemas.microsoft.com/office/drawing/2014/main" id="{EB9426E2-1EB7-4A46-A649-E8F2C379CD1B}"/>
              </a:ext>
            </a:extLst>
          </p:cNvPr>
          <p:cNvPicPr>
            <a:picLocks noChangeAspect="1"/>
          </p:cNvPicPr>
          <p:nvPr/>
        </p:nvPicPr>
        <p:blipFill>
          <a:blip r:embed="rId2"/>
          <a:stretch>
            <a:fillRect/>
          </a:stretch>
        </p:blipFill>
        <p:spPr>
          <a:xfrm>
            <a:off x="-135926" y="3695019"/>
            <a:ext cx="4065373" cy="1630743"/>
          </a:xfrm>
          <a:prstGeom prst="rect">
            <a:avLst/>
          </a:prstGeom>
        </p:spPr>
      </p:pic>
    </p:spTree>
    <p:extLst>
      <p:ext uri="{BB962C8B-B14F-4D97-AF65-F5344CB8AC3E}">
        <p14:creationId xmlns:p14="http://schemas.microsoft.com/office/powerpoint/2010/main" val="2654154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additive="base">
                                        <p:cTn id="2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heckerboard(across)">
                                      <p:cBhvr>
                                        <p:cTn id="32" dur="500"/>
                                        <p:tgtEl>
                                          <p:spTgt spid="3">
                                            <p:txEl>
                                              <p:pRg st="6" end="6"/>
                                            </p:txEl>
                                          </p:spTgt>
                                        </p:tgtEl>
                                      </p:cBhvr>
                                    </p:animEffect>
                                  </p:childTnLst>
                                </p:cTn>
                              </p:par>
                              <p:par>
                                <p:cTn id="33" presetID="5" presetClass="entr" presetSubtype="10"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checkerboard(across)">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12631-2EFD-BC41-8325-A456562AF9B1}"/>
              </a:ext>
            </a:extLst>
          </p:cNvPr>
          <p:cNvSpPr>
            <a:spLocks noGrp="1"/>
          </p:cNvSpPr>
          <p:nvPr>
            <p:ph type="title"/>
          </p:nvPr>
        </p:nvSpPr>
        <p:spPr>
          <a:xfrm>
            <a:off x="-1" y="1"/>
            <a:ext cx="4287795" cy="7030994"/>
          </a:xfrm>
        </p:spPr>
        <p:txBody>
          <a:bodyPr>
            <a:normAutofit/>
          </a:bodyPr>
          <a:lstStyle/>
          <a:p>
            <a:r>
              <a:rPr lang="en-US" sz="7200" b="1" dirty="0">
                <a:solidFill>
                  <a:schemeClr val="bg1"/>
                </a:solidFill>
              </a:rPr>
              <a:t>How Do</a:t>
            </a:r>
            <a:br>
              <a:rPr lang="en-US" sz="7200" b="1" dirty="0">
                <a:solidFill>
                  <a:schemeClr val="bg1"/>
                </a:solidFill>
              </a:rPr>
            </a:br>
            <a:r>
              <a:rPr lang="en-US" sz="7200" b="1" dirty="0">
                <a:solidFill>
                  <a:schemeClr val="bg1"/>
                </a:solidFill>
              </a:rPr>
              <a:t>You Deal</a:t>
            </a:r>
            <a:br>
              <a:rPr lang="en-US" sz="7200" b="1" dirty="0">
                <a:solidFill>
                  <a:schemeClr val="bg1"/>
                </a:solidFill>
              </a:rPr>
            </a:br>
            <a:r>
              <a:rPr lang="en-US" sz="7200" b="1" dirty="0">
                <a:solidFill>
                  <a:schemeClr val="bg1"/>
                </a:solidFill>
              </a:rPr>
              <a:t>with Sin</a:t>
            </a:r>
            <a:r>
              <a:rPr lang="zh-Hans" altLang="en-US" sz="7200" b="1" dirty="0">
                <a:solidFill>
                  <a:schemeClr val="bg1"/>
                </a:solidFill>
              </a:rPr>
              <a:t>你对罪的看法</a:t>
            </a:r>
            <a:r>
              <a:rPr lang="en-US" sz="7200" b="1" dirty="0">
                <a:solidFill>
                  <a:schemeClr val="bg1"/>
                </a:solidFill>
              </a:rPr>
              <a:t>?</a:t>
            </a:r>
          </a:p>
        </p:txBody>
      </p:sp>
      <p:sp>
        <p:nvSpPr>
          <p:cNvPr id="3" name="Content Placeholder 2">
            <a:extLst>
              <a:ext uri="{FF2B5EF4-FFF2-40B4-BE49-F238E27FC236}">
                <a16:creationId xmlns:a16="http://schemas.microsoft.com/office/drawing/2014/main" id="{E782BB90-2E15-5C4E-BFC8-87742164C90B}"/>
              </a:ext>
            </a:extLst>
          </p:cNvPr>
          <p:cNvSpPr>
            <a:spLocks noGrp="1"/>
          </p:cNvSpPr>
          <p:nvPr>
            <p:ph idx="1"/>
          </p:nvPr>
        </p:nvSpPr>
        <p:spPr>
          <a:xfrm>
            <a:off x="4287794" y="86498"/>
            <a:ext cx="8769178" cy="6857999"/>
          </a:xfrm>
        </p:spPr>
        <p:txBody>
          <a:bodyPr>
            <a:normAutofit/>
          </a:bodyPr>
          <a:lstStyle/>
          <a:p>
            <a:r>
              <a:rPr lang="en-US" sz="6000" b="1" dirty="0">
                <a:solidFill>
                  <a:schemeClr val="bg1"/>
                </a:solidFill>
              </a:rPr>
              <a:t>1. Regret</a:t>
            </a:r>
            <a:r>
              <a:rPr lang="zh-Hans" altLang="en-US" sz="6000" b="1" dirty="0">
                <a:solidFill>
                  <a:schemeClr val="bg1"/>
                </a:solidFill>
              </a:rPr>
              <a:t>悔恨自己</a:t>
            </a:r>
            <a:r>
              <a:rPr lang="en-US" sz="6000" b="1" dirty="0">
                <a:solidFill>
                  <a:schemeClr val="bg1"/>
                </a:solidFill>
              </a:rPr>
              <a:t>?</a:t>
            </a:r>
          </a:p>
          <a:p>
            <a:r>
              <a:rPr lang="en-US" sz="6000" b="1" dirty="0">
                <a:solidFill>
                  <a:schemeClr val="bg1"/>
                </a:solidFill>
              </a:rPr>
              <a:t>2. Remorse</a:t>
            </a:r>
            <a:r>
              <a:rPr lang="zh-Hans" altLang="en-US" sz="6000" b="1" dirty="0">
                <a:solidFill>
                  <a:schemeClr val="bg1"/>
                </a:solidFill>
              </a:rPr>
              <a:t>悔痛决定</a:t>
            </a:r>
            <a:r>
              <a:rPr lang="en-US" sz="6000" b="1" dirty="0">
                <a:solidFill>
                  <a:schemeClr val="bg1"/>
                </a:solidFill>
              </a:rPr>
              <a:t>?</a:t>
            </a:r>
          </a:p>
          <a:p>
            <a:r>
              <a:rPr lang="en-US" sz="6000" b="1" dirty="0">
                <a:solidFill>
                  <a:schemeClr val="bg1"/>
                </a:solidFill>
              </a:rPr>
              <a:t>3. Repentance</a:t>
            </a:r>
            <a:r>
              <a:rPr lang="zh-Hans" altLang="en-US" sz="6000" b="1" dirty="0">
                <a:solidFill>
                  <a:schemeClr val="bg1"/>
                </a:solidFill>
              </a:rPr>
              <a:t>悔改</a:t>
            </a:r>
            <a:endParaRPr lang="en-US" altLang="zh-Hans" sz="6000" b="1" dirty="0">
              <a:solidFill>
                <a:schemeClr val="bg1"/>
              </a:solidFill>
            </a:endParaRPr>
          </a:p>
          <a:p>
            <a:r>
              <a:rPr lang="zh-Hans" altLang="en-US" sz="6000" b="1" dirty="0">
                <a:solidFill>
                  <a:schemeClr val="bg1"/>
                </a:solidFill>
              </a:rPr>
              <a:t>认罪</a:t>
            </a:r>
            <a:r>
              <a:rPr lang="en-US" sz="6000" b="1" dirty="0">
                <a:solidFill>
                  <a:schemeClr val="bg1"/>
                </a:solidFill>
              </a:rPr>
              <a:t>?</a:t>
            </a:r>
          </a:p>
        </p:txBody>
      </p:sp>
    </p:spTree>
    <p:extLst>
      <p:ext uri="{BB962C8B-B14F-4D97-AF65-F5344CB8AC3E}">
        <p14:creationId xmlns:p14="http://schemas.microsoft.com/office/powerpoint/2010/main" val="3534042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linds(horizontal)">
                                      <p:cBhvr>
                                        <p:cTn id="19" dur="500"/>
                                        <p:tgtEl>
                                          <p:spTgt spid="3">
                                            <p:txEl>
                                              <p:pRg st="2" end="2"/>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6F5CAE0-F21E-7547-8621-E6C1F6469517}"/>
              </a:ext>
            </a:extLst>
          </p:cNvPr>
          <p:cNvSpPr txBox="1"/>
          <p:nvPr/>
        </p:nvSpPr>
        <p:spPr>
          <a:xfrm>
            <a:off x="481914" y="803189"/>
            <a:ext cx="4209935" cy="4154984"/>
          </a:xfrm>
          <a:prstGeom prst="rect">
            <a:avLst/>
          </a:prstGeom>
          <a:noFill/>
        </p:spPr>
        <p:txBody>
          <a:bodyPr wrap="none" rtlCol="0">
            <a:spAutoFit/>
          </a:bodyPr>
          <a:lstStyle/>
          <a:p>
            <a:r>
              <a:rPr lang="en-US" altLang="zh-Hans" sz="4400" b="1" dirty="0">
                <a:solidFill>
                  <a:schemeClr val="bg1"/>
                </a:solidFill>
              </a:rPr>
              <a:t>1.</a:t>
            </a:r>
            <a:r>
              <a:rPr lang="zh-Hans" altLang="en-US" sz="4400" b="1" dirty="0">
                <a:solidFill>
                  <a:schemeClr val="bg1"/>
                </a:solidFill>
              </a:rPr>
              <a:t> </a:t>
            </a:r>
            <a:r>
              <a:rPr lang="en-US" sz="4400" b="1" dirty="0">
                <a:solidFill>
                  <a:schemeClr val="bg1"/>
                </a:solidFill>
              </a:rPr>
              <a:t>REGRET</a:t>
            </a:r>
          </a:p>
          <a:p>
            <a:r>
              <a:rPr lang="zh-Hans" altLang="en-US" sz="4400" b="1" dirty="0">
                <a:solidFill>
                  <a:schemeClr val="bg1"/>
                </a:solidFill>
              </a:rPr>
              <a:t>悔恨</a:t>
            </a:r>
            <a:endParaRPr lang="en-US" sz="4400" b="1" dirty="0">
              <a:solidFill>
                <a:schemeClr val="bg1"/>
              </a:solidFill>
            </a:endParaRPr>
          </a:p>
          <a:p>
            <a:r>
              <a:rPr lang="en-US" altLang="zh-Hans" sz="4400" b="1" dirty="0">
                <a:solidFill>
                  <a:schemeClr val="bg1"/>
                </a:solidFill>
              </a:rPr>
              <a:t>2.</a:t>
            </a:r>
            <a:r>
              <a:rPr lang="zh-Hans" altLang="en-US" sz="4400" b="1" dirty="0">
                <a:solidFill>
                  <a:schemeClr val="bg1"/>
                </a:solidFill>
              </a:rPr>
              <a:t> </a:t>
            </a:r>
            <a:r>
              <a:rPr lang="en-US" sz="4400" b="1" dirty="0">
                <a:solidFill>
                  <a:schemeClr val="bg1"/>
                </a:solidFill>
              </a:rPr>
              <a:t>REMORSE</a:t>
            </a:r>
          </a:p>
          <a:p>
            <a:r>
              <a:rPr lang="zh-Hans" altLang="en-US" sz="4400" b="1" dirty="0">
                <a:solidFill>
                  <a:schemeClr val="bg1"/>
                </a:solidFill>
              </a:rPr>
              <a:t>悔痛</a:t>
            </a:r>
            <a:endParaRPr lang="en-US" sz="4400" b="1" dirty="0">
              <a:solidFill>
                <a:schemeClr val="bg1"/>
              </a:solidFill>
            </a:endParaRPr>
          </a:p>
          <a:p>
            <a:r>
              <a:rPr lang="en-US" altLang="zh-Hans" sz="4400" b="1" dirty="0">
                <a:solidFill>
                  <a:schemeClr val="bg1"/>
                </a:solidFill>
              </a:rPr>
              <a:t>3.</a:t>
            </a:r>
            <a:r>
              <a:rPr lang="zh-Hans" altLang="en-US" sz="4400" b="1" dirty="0">
                <a:solidFill>
                  <a:schemeClr val="bg1"/>
                </a:solidFill>
              </a:rPr>
              <a:t> </a:t>
            </a:r>
            <a:r>
              <a:rPr lang="en-US" sz="4400" b="1" dirty="0">
                <a:solidFill>
                  <a:schemeClr val="bg1"/>
                </a:solidFill>
              </a:rPr>
              <a:t>REPENTANCE</a:t>
            </a:r>
          </a:p>
          <a:p>
            <a:r>
              <a:rPr lang="zh-Hans" altLang="en-US" sz="4400" b="1" dirty="0">
                <a:solidFill>
                  <a:schemeClr val="bg1"/>
                </a:solidFill>
              </a:rPr>
              <a:t>悔罪（悔改）</a:t>
            </a:r>
            <a:endParaRPr lang="en-US" sz="4400" b="1" dirty="0">
              <a:solidFill>
                <a:schemeClr val="bg1"/>
              </a:solidFill>
            </a:endParaRPr>
          </a:p>
        </p:txBody>
      </p:sp>
      <p:pic>
        <p:nvPicPr>
          <p:cNvPr id="8" name="Picture 7">
            <a:extLst>
              <a:ext uri="{FF2B5EF4-FFF2-40B4-BE49-F238E27FC236}">
                <a16:creationId xmlns:a16="http://schemas.microsoft.com/office/drawing/2014/main" id="{FEF275F9-1017-3F42-8F21-03D5DC213CC3}"/>
              </a:ext>
            </a:extLst>
          </p:cNvPr>
          <p:cNvPicPr>
            <a:picLocks noChangeAspect="1"/>
          </p:cNvPicPr>
          <p:nvPr/>
        </p:nvPicPr>
        <p:blipFill>
          <a:blip r:embed="rId2"/>
          <a:stretch>
            <a:fillRect/>
          </a:stretch>
        </p:blipFill>
        <p:spPr>
          <a:xfrm>
            <a:off x="4691849" y="0"/>
            <a:ext cx="5422385" cy="3690867"/>
          </a:xfrm>
          <a:prstGeom prst="rect">
            <a:avLst/>
          </a:prstGeom>
        </p:spPr>
      </p:pic>
      <p:pic>
        <p:nvPicPr>
          <p:cNvPr id="10" name="Picture 9">
            <a:extLst>
              <a:ext uri="{FF2B5EF4-FFF2-40B4-BE49-F238E27FC236}">
                <a16:creationId xmlns:a16="http://schemas.microsoft.com/office/drawing/2014/main" id="{840892BB-8BB6-934D-B2F0-A91F7050A36D}"/>
              </a:ext>
            </a:extLst>
          </p:cNvPr>
          <p:cNvPicPr>
            <a:picLocks noChangeAspect="1"/>
          </p:cNvPicPr>
          <p:nvPr/>
        </p:nvPicPr>
        <p:blipFill>
          <a:blip r:embed="rId3"/>
          <a:stretch>
            <a:fillRect/>
          </a:stretch>
        </p:blipFill>
        <p:spPr>
          <a:xfrm>
            <a:off x="6518824" y="-75750"/>
            <a:ext cx="5673176" cy="3766617"/>
          </a:xfrm>
          <a:prstGeom prst="rect">
            <a:avLst/>
          </a:prstGeom>
        </p:spPr>
      </p:pic>
      <p:pic>
        <p:nvPicPr>
          <p:cNvPr id="12" name="Picture 11">
            <a:extLst>
              <a:ext uri="{FF2B5EF4-FFF2-40B4-BE49-F238E27FC236}">
                <a16:creationId xmlns:a16="http://schemas.microsoft.com/office/drawing/2014/main" id="{FBAB0E46-2198-A040-A369-4CF792845B57}"/>
              </a:ext>
            </a:extLst>
          </p:cNvPr>
          <p:cNvPicPr>
            <a:picLocks noChangeAspect="1"/>
          </p:cNvPicPr>
          <p:nvPr/>
        </p:nvPicPr>
        <p:blipFill>
          <a:blip r:embed="rId4"/>
          <a:stretch>
            <a:fillRect/>
          </a:stretch>
        </p:blipFill>
        <p:spPr>
          <a:xfrm>
            <a:off x="4691849" y="2843623"/>
            <a:ext cx="6350000" cy="4229100"/>
          </a:xfrm>
          <a:prstGeom prst="rect">
            <a:avLst/>
          </a:prstGeom>
        </p:spPr>
      </p:pic>
      <p:pic>
        <p:nvPicPr>
          <p:cNvPr id="14" name="Picture 13">
            <a:extLst>
              <a:ext uri="{FF2B5EF4-FFF2-40B4-BE49-F238E27FC236}">
                <a16:creationId xmlns:a16="http://schemas.microsoft.com/office/drawing/2014/main" id="{243AC93E-C383-044F-B6EF-B390BD418CBF}"/>
              </a:ext>
            </a:extLst>
          </p:cNvPr>
          <p:cNvPicPr>
            <a:picLocks noChangeAspect="1"/>
          </p:cNvPicPr>
          <p:nvPr/>
        </p:nvPicPr>
        <p:blipFill>
          <a:blip r:embed="rId5"/>
          <a:stretch>
            <a:fillRect/>
          </a:stretch>
        </p:blipFill>
        <p:spPr>
          <a:xfrm>
            <a:off x="4691849" y="1727113"/>
            <a:ext cx="7500151" cy="5130888"/>
          </a:xfrm>
          <a:prstGeom prst="rect">
            <a:avLst/>
          </a:prstGeom>
        </p:spPr>
      </p:pic>
    </p:spTree>
    <p:extLst>
      <p:ext uri="{BB962C8B-B14F-4D97-AF65-F5344CB8AC3E}">
        <p14:creationId xmlns:p14="http://schemas.microsoft.com/office/powerpoint/2010/main" val="335257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500" fill="hold"/>
                                        <p:tgtEl>
                                          <p:spTgt spid="14"/>
                                        </p:tgtEl>
                                        <p:attrNameLst>
                                          <p:attrName>ppt_x</p:attrName>
                                        </p:attrNameLst>
                                      </p:cBhvr>
                                      <p:tavLst>
                                        <p:tav tm="0">
                                          <p:val>
                                            <p:strVal val="#ppt_x"/>
                                          </p:val>
                                        </p:tav>
                                        <p:tav tm="100000">
                                          <p:val>
                                            <p:strVal val="#ppt_x"/>
                                          </p:val>
                                        </p:tav>
                                      </p:tavLst>
                                    </p:anim>
                                    <p:anim calcmode="lin" valueType="num">
                                      <p:cBhvr additive="base">
                                        <p:cTn id="2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12631-2EFD-BC41-8325-A456562AF9B1}"/>
              </a:ext>
            </a:extLst>
          </p:cNvPr>
          <p:cNvSpPr>
            <a:spLocks noGrp="1"/>
          </p:cNvSpPr>
          <p:nvPr>
            <p:ph type="title"/>
          </p:nvPr>
        </p:nvSpPr>
        <p:spPr>
          <a:xfrm>
            <a:off x="0" y="0"/>
            <a:ext cx="3534032" cy="6857999"/>
          </a:xfrm>
        </p:spPr>
        <p:txBody>
          <a:bodyPr>
            <a:normAutofit/>
          </a:bodyPr>
          <a:lstStyle/>
          <a:p>
            <a:r>
              <a:rPr lang="en-US" sz="7200" b="1" dirty="0">
                <a:solidFill>
                  <a:schemeClr val="bg1"/>
                </a:solidFill>
              </a:rPr>
              <a:t>REGRET</a:t>
            </a:r>
            <a:br>
              <a:rPr lang="en-US" sz="7200" b="1" dirty="0">
                <a:solidFill>
                  <a:schemeClr val="bg1"/>
                </a:solidFill>
              </a:rPr>
            </a:br>
            <a:r>
              <a:rPr lang="zh-Hans" altLang="en-US" sz="7200" b="1" dirty="0">
                <a:solidFill>
                  <a:schemeClr val="bg1"/>
                </a:solidFill>
              </a:rPr>
              <a:t>悔恨</a:t>
            </a:r>
            <a:endParaRPr lang="en-US" sz="7200" b="1" dirty="0">
              <a:solidFill>
                <a:schemeClr val="bg1"/>
              </a:solidFill>
            </a:endParaRPr>
          </a:p>
        </p:txBody>
      </p:sp>
      <p:sp>
        <p:nvSpPr>
          <p:cNvPr id="3" name="Content Placeholder 2">
            <a:extLst>
              <a:ext uri="{FF2B5EF4-FFF2-40B4-BE49-F238E27FC236}">
                <a16:creationId xmlns:a16="http://schemas.microsoft.com/office/drawing/2014/main" id="{E782BB90-2E15-5C4E-BFC8-87742164C90B}"/>
              </a:ext>
            </a:extLst>
          </p:cNvPr>
          <p:cNvSpPr>
            <a:spLocks noGrp="1"/>
          </p:cNvSpPr>
          <p:nvPr>
            <p:ph idx="1"/>
          </p:nvPr>
        </p:nvSpPr>
        <p:spPr>
          <a:xfrm>
            <a:off x="3422822" y="-1"/>
            <a:ext cx="8769178" cy="6857999"/>
          </a:xfrm>
        </p:spPr>
        <p:txBody>
          <a:bodyPr>
            <a:normAutofit/>
          </a:bodyPr>
          <a:lstStyle/>
          <a:p>
            <a:r>
              <a:rPr lang="en-US" sz="4800" b="1" dirty="0">
                <a:solidFill>
                  <a:schemeClr val="bg1"/>
                </a:solidFill>
              </a:rPr>
              <a:t>1. Hate Own Decision</a:t>
            </a:r>
            <a:r>
              <a:rPr lang="zh-Hans" altLang="en-US" sz="4800" b="1" dirty="0">
                <a:solidFill>
                  <a:schemeClr val="bg1"/>
                </a:solidFill>
              </a:rPr>
              <a:t>不喜欢（恨）自己的决定</a:t>
            </a:r>
            <a:endParaRPr lang="en-US" sz="4800" b="1" dirty="0">
              <a:solidFill>
                <a:schemeClr val="bg1"/>
              </a:solidFill>
            </a:endParaRPr>
          </a:p>
          <a:p>
            <a:r>
              <a:rPr lang="en-US" sz="4800" b="1" dirty="0">
                <a:solidFill>
                  <a:schemeClr val="bg1"/>
                </a:solidFill>
              </a:rPr>
              <a:t>2. Avoid Future Self Punishment</a:t>
            </a:r>
            <a:r>
              <a:rPr lang="zh-Hans" altLang="en-US" sz="4800" b="1" dirty="0">
                <a:solidFill>
                  <a:schemeClr val="bg1"/>
                </a:solidFill>
              </a:rPr>
              <a:t>保护自己，怕管教</a:t>
            </a:r>
            <a:endParaRPr lang="en-US" sz="4800" b="1" dirty="0">
              <a:solidFill>
                <a:schemeClr val="bg1"/>
              </a:solidFill>
            </a:endParaRPr>
          </a:p>
          <a:p>
            <a:r>
              <a:rPr lang="en-US" sz="4800" b="1" dirty="0">
                <a:solidFill>
                  <a:schemeClr val="bg1"/>
                </a:solidFill>
              </a:rPr>
              <a:t>3. Try Not to Do It Again</a:t>
            </a:r>
            <a:r>
              <a:rPr lang="zh-Hans" altLang="en-US" sz="4800" b="1" dirty="0">
                <a:solidFill>
                  <a:schemeClr val="bg1"/>
                </a:solidFill>
              </a:rPr>
              <a:t>用自己的办法不再被错抓到把柄</a:t>
            </a:r>
            <a:endParaRPr lang="en-US" sz="4800" b="1" dirty="0">
              <a:solidFill>
                <a:schemeClr val="bg1"/>
              </a:solidFill>
            </a:endParaRPr>
          </a:p>
        </p:txBody>
      </p:sp>
    </p:spTree>
    <p:extLst>
      <p:ext uri="{BB962C8B-B14F-4D97-AF65-F5344CB8AC3E}">
        <p14:creationId xmlns:p14="http://schemas.microsoft.com/office/powerpoint/2010/main" val="1668227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12631-2EFD-BC41-8325-A456562AF9B1}"/>
              </a:ext>
            </a:extLst>
          </p:cNvPr>
          <p:cNvSpPr>
            <a:spLocks noGrp="1"/>
          </p:cNvSpPr>
          <p:nvPr>
            <p:ph type="title"/>
          </p:nvPr>
        </p:nvSpPr>
        <p:spPr>
          <a:xfrm>
            <a:off x="-1" y="1"/>
            <a:ext cx="4287795" cy="7030994"/>
          </a:xfrm>
        </p:spPr>
        <p:txBody>
          <a:bodyPr>
            <a:normAutofit/>
          </a:bodyPr>
          <a:lstStyle/>
          <a:p>
            <a:r>
              <a:rPr lang="en-US" sz="7200" b="1" dirty="0">
                <a:solidFill>
                  <a:schemeClr val="bg1"/>
                </a:solidFill>
              </a:rPr>
              <a:t>REMORSE</a:t>
            </a:r>
            <a:br>
              <a:rPr lang="en-US" sz="7200" b="1" dirty="0">
                <a:solidFill>
                  <a:schemeClr val="bg1"/>
                </a:solidFill>
              </a:rPr>
            </a:br>
            <a:r>
              <a:rPr lang="zh-Hans" altLang="en-US" sz="7200" b="1" dirty="0">
                <a:solidFill>
                  <a:schemeClr val="bg1"/>
                </a:solidFill>
              </a:rPr>
              <a:t>悔痛</a:t>
            </a:r>
            <a:endParaRPr lang="en-US" sz="7200" b="1" dirty="0">
              <a:solidFill>
                <a:schemeClr val="bg1"/>
              </a:solidFill>
            </a:endParaRPr>
          </a:p>
        </p:txBody>
      </p:sp>
      <p:sp>
        <p:nvSpPr>
          <p:cNvPr id="3" name="Content Placeholder 2">
            <a:extLst>
              <a:ext uri="{FF2B5EF4-FFF2-40B4-BE49-F238E27FC236}">
                <a16:creationId xmlns:a16="http://schemas.microsoft.com/office/drawing/2014/main" id="{E782BB90-2E15-5C4E-BFC8-87742164C90B}"/>
              </a:ext>
            </a:extLst>
          </p:cNvPr>
          <p:cNvSpPr>
            <a:spLocks noGrp="1"/>
          </p:cNvSpPr>
          <p:nvPr>
            <p:ph idx="1"/>
          </p:nvPr>
        </p:nvSpPr>
        <p:spPr>
          <a:xfrm>
            <a:off x="4287794" y="86498"/>
            <a:ext cx="8769178" cy="6857999"/>
          </a:xfrm>
        </p:spPr>
        <p:txBody>
          <a:bodyPr>
            <a:normAutofit/>
          </a:bodyPr>
          <a:lstStyle/>
          <a:p>
            <a:r>
              <a:rPr lang="en-US" sz="4800" b="1" dirty="0">
                <a:solidFill>
                  <a:schemeClr val="bg1"/>
                </a:solidFill>
              </a:rPr>
              <a:t>1. Want to Change</a:t>
            </a:r>
            <a:r>
              <a:rPr lang="zh-Hans" altLang="en-US" sz="4800" b="1" dirty="0">
                <a:solidFill>
                  <a:schemeClr val="bg1"/>
                </a:solidFill>
              </a:rPr>
              <a:t>想改变</a:t>
            </a:r>
            <a:endParaRPr lang="en-US" sz="4800" b="1" dirty="0">
              <a:solidFill>
                <a:schemeClr val="bg1"/>
              </a:solidFill>
            </a:endParaRPr>
          </a:p>
          <a:p>
            <a:r>
              <a:rPr lang="en-US" sz="4800" b="1" dirty="0">
                <a:solidFill>
                  <a:schemeClr val="bg1"/>
                </a:solidFill>
              </a:rPr>
              <a:t>2. Avoid Future Hurt to Self</a:t>
            </a:r>
          </a:p>
          <a:p>
            <a:r>
              <a:rPr lang="en-US" sz="4800" b="1" dirty="0">
                <a:solidFill>
                  <a:schemeClr val="bg1"/>
                </a:solidFill>
              </a:rPr>
              <a:t>And Others (Know Self)</a:t>
            </a:r>
            <a:r>
              <a:rPr lang="zh-Hans" altLang="en-US" sz="4800" b="1" dirty="0">
                <a:solidFill>
                  <a:schemeClr val="bg1"/>
                </a:solidFill>
              </a:rPr>
              <a:t>不想</a:t>
            </a:r>
            <a:endParaRPr lang="en-US" altLang="zh-Hans" sz="4800" b="1" dirty="0">
              <a:solidFill>
                <a:schemeClr val="bg1"/>
              </a:solidFill>
            </a:endParaRPr>
          </a:p>
          <a:p>
            <a:r>
              <a:rPr lang="zh-Hans" altLang="en-US" sz="4800" b="1" dirty="0">
                <a:solidFill>
                  <a:schemeClr val="bg1"/>
                </a:solidFill>
              </a:rPr>
              <a:t>伤害自己和别人</a:t>
            </a:r>
            <a:endParaRPr lang="en-US" sz="4800" b="1" dirty="0">
              <a:solidFill>
                <a:schemeClr val="bg1"/>
              </a:solidFill>
            </a:endParaRPr>
          </a:p>
          <a:p>
            <a:r>
              <a:rPr lang="en-US" sz="4800" b="1" dirty="0">
                <a:solidFill>
                  <a:schemeClr val="bg1"/>
                </a:solidFill>
              </a:rPr>
              <a:t>3. Future is Bleak (Don't </a:t>
            </a:r>
          </a:p>
          <a:p>
            <a:r>
              <a:rPr lang="en-US" sz="4800" b="1" dirty="0">
                <a:solidFill>
                  <a:schemeClr val="bg1"/>
                </a:solidFill>
              </a:rPr>
              <a:t>Know</a:t>
            </a:r>
            <a:r>
              <a:rPr lang="zh-Hans" altLang="en-US" sz="4800" b="1" dirty="0">
                <a:solidFill>
                  <a:schemeClr val="bg1"/>
                </a:solidFill>
              </a:rPr>
              <a:t> </a:t>
            </a:r>
            <a:r>
              <a:rPr lang="en-US" sz="4800" b="1" dirty="0">
                <a:solidFill>
                  <a:schemeClr val="bg1"/>
                </a:solidFill>
              </a:rPr>
              <a:t>God)</a:t>
            </a:r>
            <a:r>
              <a:rPr lang="zh-Hans" altLang="en-US" sz="4800" b="1" dirty="0">
                <a:solidFill>
                  <a:schemeClr val="bg1"/>
                </a:solidFill>
              </a:rPr>
              <a:t>痛苦因为没有</a:t>
            </a:r>
            <a:endParaRPr lang="en-US" altLang="zh-Hans" sz="4800" b="1" dirty="0">
              <a:solidFill>
                <a:schemeClr val="bg1"/>
              </a:solidFill>
            </a:endParaRPr>
          </a:p>
          <a:p>
            <a:r>
              <a:rPr lang="zh-Hans" altLang="en-US" sz="4800" b="1" dirty="0">
                <a:solidFill>
                  <a:schemeClr val="bg1"/>
                </a:solidFill>
              </a:rPr>
              <a:t>解脱出来，不认识神</a:t>
            </a:r>
            <a:endParaRPr lang="en-US" sz="4800" b="1" dirty="0">
              <a:solidFill>
                <a:schemeClr val="bg1"/>
              </a:solidFill>
            </a:endParaRPr>
          </a:p>
        </p:txBody>
      </p:sp>
    </p:spTree>
    <p:extLst>
      <p:ext uri="{BB962C8B-B14F-4D97-AF65-F5344CB8AC3E}">
        <p14:creationId xmlns:p14="http://schemas.microsoft.com/office/powerpoint/2010/main" val="4286234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par>
                                <p:cTn id="12" presetID="9" presetClass="entr" presetSubtype="0" fill="hold"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dissolve">
                                      <p:cBhvr>
                                        <p:cTn id="14" dur="500"/>
                                        <p:tgtEl>
                                          <p:spTgt spid="3">
                                            <p:txEl>
                                              <p:pRg st="2" end="2"/>
                                            </p:txEl>
                                          </p:spTgt>
                                        </p:tgtEl>
                                      </p:cBhvr>
                                    </p:animEffect>
                                  </p:childTnLst>
                                </p:cTn>
                              </p:par>
                              <p:par>
                                <p:cTn id="15" presetID="9"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checkerboard(across)">
                                      <p:cBhvr>
                                        <p:cTn id="25" dur="500"/>
                                        <p:tgtEl>
                                          <p:spTgt spid="3">
                                            <p:txEl>
                                              <p:pRg st="5" end="5"/>
                                            </p:txEl>
                                          </p:spTgt>
                                        </p:tgtEl>
                                      </p:cBhvr>
                                    </p:animEffect>
                                  </p:childTnLst>
                                </p:cTn>
                              </p:par>
                              <p:par>
                                <p:cTn id="26" presetID="5" presetClass="entr" presetSubtype="10"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checkerboard(across)">
                                      <p:cBhvr>
                                        <p:cTn id="28" dur="500"/>
                                        <p:tgtEl>
                                          <p:spTgt spid="3">
                                            <p:txEl>
                                              <p:pRg st="6" end="6"/>
                                            </p:txEl>
                                          </p:spTgt>
                                        </p:tgtEl>
                                      </p:cBhvr>
                                    </p:animEffect>
                                  </p:childTnLst>
                                </p:cTn>
                              </p:par>
                              <p:par>
                                <p:cTn id="29" presetID="5" presetClass="entr" presetSubtype="10"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checkerboard(across)">
                                      <p:cBhvr>
                                        <p:cTn id="31" dur="500"/>
                                        <p:tgtEl>
                                          <p:spTgt spid="3">
                                            <p:txEl>
                                              <p:pRg st="5" end="5"/>
                                            </p:txEl>
                                          </p:spTgt>
                                        </p:tgtEl>
                                      </p:cBhvr>
                                    </p:animEffect>
                                  </p:childTnLst>
                                </p:cTn>
                              </p:par>
                              <p:par>
                                <p:cTn id="32" presetID="5" presetClass="entr" presetSubtype="10" fill="hold"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checkerboard(across)">
                                      <p:cBhvr>
                                        <p:cTn id="3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55BC757E-A04E-8A4E-9167-E1C5C07E01D6}"/>
              </a:ext>
            </a:extLst>
          </p:cNvPr>
          <p:cNvPicPr>
            <a:picLocks noGrp="1" noChangeAspect="1"/>
          </p:cNvPicPr>
          <p:nvPr>
            <p:ph idx="4294967295"/>
          </p:nvPr>
        </p:nvPicPr>
        <p:blipFill>
          <a:blip r:embed="rId3"/>
          <a:stretch>
            <a:fillRect/>
          </a:stretch>
        </p:blipFill>
        <p:spPr>
          <a:xfrm>
            <a:off x="7099370" y="0"/>
            <a:ext cx="5092630" cy="6944496"/>
          </a:xfrm>
        </p:spPr>
      </p:pic>
      <p:sp>
        <p:nvSpPr>
          <p:cNvPr id="6" name="TextBox 5">
            <a:extLst>
              <a:ext uri="{FF2B5EF4-FFF2-40B4-BE49-F238E27FC236}">
                <a16:creationId xmlns:a16="http://schemas.microsoft.com/office/drawing/2014/main" id="{A9699490-12F4-924C-A231-596AB3E23D70}"/>
              </a:ext>
            </a:extLst>
          </p:cNvPr>
          <p:cNvSpPr txBox="1"/>
          <p:nvPr/>
        </p:nvSpPr>
        <p:spPr>
          <a:xfrm>
            <a:off x="370703" y="556054"/>
            <a:ext cx="7218643" cy="6186309"/>
          </a:xfrm>
          <a:prstGeom prst="rect">
            <a:avLst/>
          </a:prstGeom>
          <a:noFill/>
        </p:spPr>
        <p:txBody>
          <a:bodyPr wrap="none" rtlCol="0">
            <a:spAutoFit/>
          </a:bodyPr>
          <a:lstStyle/>
          <a:p>
            <a:r>
              <a:rPr lang="en-US" sz="4400" b="1" dirty="0">
                <a:solidFill>
                  <a:schemeClr val="bg1"/>
                </a:solidFill>
              </a:rPr>
              <a:t>Maud Muller: poem 1856</a:t>
            </a:r>
          </a:p>
          <a:p>
            <a:r>
              <a:rPr lang="en-US" sz="4400" b="1" dirty="0">
                <a:solidFill>
                  <a:schemeClr val="bg1"/>
                </a:solidFill>
              </a:rPr>
              <a:t>By John Greenleaf Whittier</a:t>
            </a:r>
          </a:p>
          <a:p>
            <a:r>
              <a:rPr lang="en-US" sz="4400" b="1" dirty="0">
                <a:solidFill>
                  <a:schemeClr val="bg1"/>
                </a:solidFill>
              </a:rPr>
              <a:t>About a beautiful maid when</a:t>
            </a:r>
          </a:p>
          <a:p>
            <a:r>
              <a:rPr lang="en-US" sz="4400" b="1" dirty="0">
                <a:solidFill>
                  <a:schemeClr val="bg1"/>
                </a:solidFill>
              </a:rPr>
              <a:t>She was smitten by A Judge.</a:t>
            </a:r>
          </a:p>
          <a:p>
            <a:r>
              <a:rPr lang="en-US" sz="4400" b="1" dirty="0">
                <a:solidFill>
                  <a:schemeClr val="bg1"/>
                </a:solidFill>
              </a:rPr>
              <a:t>She thought she would like</a:t>
            </a:r>
          </a:p>
          <a:p>
            <a:r>
              <a:rPr lang="en-US" sz="4400" b="1" dirty="0">
                <a:solidFill>
                  <a:schemeClr val="bg1"/>
                </a:solidFill>
              </a:rPr>
              <a:t>To be a wealthy judge's wife</a:t>
            </a:r>
          </a:p>
          <a:p>
            <a:r>
              <a:rPr lang="en-US" sz="4400" b="1" dirty="0">
                <a:solidFill>
                  <a:schemeClr val="bg1"/>
                </a:solidFill>
              </a:rPr>
              <a:t>While he was thinking that </a:t>
            </a:r>
          </a:p>
          <a:p>
            <a:r>
              <a:rPr lang="en-US" sz="4400" b="1" dirty="0">
                <a:solidFill>
                  <a:schemeClr val="bg1"/>
                </a:solidFill>
              </a:rPr>
              <a:t>He would like to be a local</a:t>
            </a:r>
          </a:p>
          <a:p>
            <a:r>
              <a:rPr lang="en-US" sz="4400" b="1" dirty="0">
                <a:solidFill>
                  <a:schemeClr val="bg1"/>
                </a:solidFill>
              </a:rPr>
              <a:t>Farmer married to Maud.</a:t>
            </a:r>
          </a:p>
        </p:txBody>
      </p:sp>
    </p:spTree>
    <p:extLst>
      <p:ext uri="{BB962C8B-B14F-4D97-AF65-F5344CB8AC3E}">
        <p14:creationId xmlns:p14="http://schemas.microsoft.com/office/powerpoint/2010/main" val="441935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12631-2EFD-BC41-8325-A456562AF9B1}"/>
              </a:ext>
            </a:extLst>
          </p:cNvPr>
          <p:cNvSpPr>
            <a:spLocks noGrp="1"/>
          </p:cNvSpPr>
          <p:nvPr>
            <p:ph type="title"/>
          </p:nvPr>
        </p:nvSpPr>
        <p:spPr>
          <a:xfrm>
            <a:off x="-1" y="1"/>
            <a:ext cx="4287795" cy="7030994"/>
          </a:xfrm>
        </p:spPr>
        <p:txBody>
          <a:bodyPr>
            <a:normAutofit/>
          </a:bodyPr>
          <a:lstStyle/>
          <a:p>
            <a:r>
              <a:rPr lang="en-US" sz="7200" b="1" dirty="0">
                <a:solidFill>
                  <a:schemeClr val="bg1"/>
                </a:solidFill>
              </a:rPr>
              <a:t>REPENT</a:t>
            </a:r>
            <a:br>
              <a:rPr lang="en-US" sz="7200" b="1" dirty="0">
                <a:solidFill>
                  <a:schemeClr val="bg1"/>
                </a:solidFill>
              </a:rPr>
            </a:br>
            <a:r>
              <a:rPr lang="zh-Hans" altLang="en-US" sz="7200" b="1" dirty="0">
                <a:solidFill>
                  <a:schemeClr val="bg1"/>
                </a:solidFill>
              </a:rPr>
              <a:t>悔罪</a:t>
            </a:r>
            <a:endParaRPr lang="en-US" sz="7200" b="1" dirty="0">
              <a:solidFill>
                <a:schemeClr val="bg1"/>
              </a:solidFill>
            </a:endParaRPr>
          </a:p>
        </p:txBody>
      </p:sp>
      <p:sp>
        <p:nvSpPr>
          <p:cNvPr id="3" name="Content Placeholder 2">
            <a:extLst>
              <a:ext uri="{FF2B5EF4-FFF2-40B4-BE49-F238E27FC236}">
                <a16:creationId xmlns:a16="http://schemas.microsoft.com/office/drawing/2014/main" id="{E782BB90-2E15-5C4E-BFC8-87742164C90B}"/>
              </a:ext>
            </a:extLst>
          </p:cNvPr>
          <p:cNvSpPr>
            <a:spLocks noGrp="1"/>
          </p:cNvSpPr>
          <p:nvPr>
            <p:ph idx="1"/>
          </p:nvPr>
        </p:nvSpPr>
        <p:spPr>
          <a:xfrm>
            <a:off x="4003588" y="172996"/>
            <a:ext cx="8769178" cy="6857999"/>
          </a:xfrm>
        </p:spPr>
        <p:txBody>
          <a:bodyPr>
            <a:normAutofit/>
          </a:bodyPr>
          <a:lstStyle/>
          <a:p>
            <a:r>
              <a:rPr lang="en-US" sz="4800" b="1" dirty="0">
                <a:solidFill>
                  <a:schemeClr val="bg1"/>
                </a:solidFill>
              </a:rPr>
              <a:t>1. Ask for Forgiveness</a:t>
            </a:r>
            <a:r>
              <a:rPr lang="zh-Hans" altLang="en-US" sz="4800" b="1" dirty="0">
                <a:solidFill>
                  <a:schemeClr val="bg1"/>
                </a:solidFill>
              </a:rPr>
              <a:t> 求饶恕</a:t>
            </a:r>
            <a:endParaRPr lang="en-US" sz="4800" b="1" dirty="0">
              <a:solidFill>
                <a:schemeClr val="bg1"/>
              </a:solidFill>
            </a:endParaRPr>
          </a:p>
          <a:p>
            <a:r>
              <a:rPr lang="en-US" sz="4800" b="1" dirty="0">
                <a:solidFill>
                  <a:schemeClr val="bg1"/>
                </a:solidFill>
              </a:rPr>
              <a:t>2. Looking forward to Future</a:t>
            </a:r>
          </a:p>
          <a:p>
            <a:r>
              <a:rPr lang="zh-Hans" altLang="en-US" sz="4800" b="1" dirty="0">
                <a:solidFill>
                  <a:schemeClr val="bg1"/>
                </a:solidFill>
              </a:rPr>
              <a:t>将来的盼望</a:t>
            </a:r>
            <a:endParaRPr lang="en-US" sz="4800" b="1" dirty="0">
              <a:solidFill>
                <a:schemeClr val="bg1"/>
              </a:solidFill>
            </a:endParaRPr>
          </a:p>
          <a:p>
            <a:r>
              <a:rPr lang="en-US" sz="4800" b="1" dirty="0">
                <a:solidFill>
                  <a:schemeClr val="bg1"/>
                </a:solidFill>
              </a:rPr>
              <a:t>3. Know Self and God</a:t>
            </a:r>
            <a:r>
              <a:rPr lang="zh-Hans" altLang="en-US" sz="4800" b="1" dirty="0">
                <a:solidFill>
                  <a:schemeClr val="bg1"/>
                </a:solidFill>
              </a:rPr>
              <a:t> 认识</a:t>
            </a:r>
            <a:endParaRPr lang="en-US" altLang="zh-Hans" sz="4800" b="1" dirty="0">
              <a:solidFill>
                <a:schemeClr val="bg1"/>
              </a:solidFill>
            </a:endParaRPr>
          </a:p>
          <a:p>
            <a:r>
              <a:rPr lang="zh-Hans" altLang="en-US" sz="4800" b="1" dirty="0">
                <a:solidFill>
                  <a:schemeClr val="bg1"/>
                </a:solidFill>
              </a:rPr>
              <a:t>自己也认识神</a:t>
            </a:r>
            <a:endParaRPr lang="en-US" sz="4800" b="1" dirty="0">
              <a:solidFill>
                <a:schemeClr val="bg1"/>
              </a:solidFill>
            </a:endParaRPr>
          </a:p>
        </p:txBody>
      </p:sp>
    </p:spTree>
    <p:extLst>
      <p:ext uri="{BB962C8B-B14F-4D97-AF65-F5344CB8AC3E}">
        <p14:creationId xmlns:p14="http://schemas.microsoft.com/office/powerpoint/2010/main" val="1228604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3875682-0790-427D-9A23-4B7265F0FA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6EDE4AAE-4785-4EA7-95DB-45200F5B80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3" name="Rectangle 22">
            <a:extLst>
              <a:ext uri="{FF2B5EF4-FFF2-40B4-BE49-F238E27FC236}">
                <a16:creationId xmlns:a16="http://schemas.microsoft.com/office/drawing/2014/main" id="{EB8AA617-0537-4ED7-91B6-66511A6475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2E8BF1F-CE61-45C5-92AC-552D23176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367639"/>
            <a:ext cx="11707367" cy="18521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a:extLst>
              <a:ext uri="{FF2B5EF4-FFF2-40B4-BE49-F238E27FC236}">
                <a16:creationId xmlns:a16="http://schemas.microsoft.com/office/drawing/2014/main" id="{7780C129-2C1D-AD44-A340-0FD9CA643FFA}"/>
              </a:ext>
            </a:extLst>
          </p:cNvPr>
          <p:cNvSpPr txBox="1"/>
          <p:nvPr/>
        </p:nvSpPr>
        <p:spPr>
          <a:xfrm>
            <a:off x="753762" y="4497098"/>
            <a:ext cx="10526948" cy="1598902"/>
          </a:xfrm>
          <a:prstGeom prst="rect">
            <a:avLst/>
          </a:prstGeom>
        </p:spPr>
        <p:txBody>
          <a:bodyPr vert="horz" lIns="91440" tIns="45720" rIns="91440" bIns="45720" rtlCol="0" anchor="b">
            <a:normAutofit fontScale="85000" lnSpcReduction="10000"/>
          </a:bodyPr>
          <a:lstStyle/>
          <a:p>
            <a:pPr defTabSz="914400">
              <a:lnSpc>
                <a:spcPct val="90000"/>
              </a:lnSpc>
              <a:spcBef>
                <a:spcPct val="0"/>
              </a:spcBef>
              <a:spcAft>
                <a:spcPts val="600"/>
              </a:spcAft>
            </a:pPr>
            <a:r>
              <a:rPr lang="zh-Hans" altLang="en-US" sz="5900" b="1" spc="-100" dirty="0">
                <a:solidFill>
                  <a:srgbClr val="FFFFFF"/>
                </a:solidFill>
                <a:latin typeface="+mj-lt"/>
                <a:ea typeface="+mj-ea"/>
                <a:cs typeface="+mj-cs"/>
              </a:rPr>
              <a:t>使徒</a:t>
            </a:r>
            <a:r>
              <a:rPr lang="en-US" altLang="zh-Hans" sz="5900" b="1" spc="-100" dirty="0">
                <a:solidFill>
                  <a:srgbClr val="FFFFFF"/>
                </a:solidFill>
                <a:latin typeface="+mj-lt"/>
                <a:ea typeface="+mj-ea"/>
                <a:cs typeface="+mj-cs"/>
              </a:rPr>
              <a:t>3:19</a:t>
            </a:r>
            <a:r>
              <a:rPr lang="zh-Hans" altLang="en-US" sz="5900" b="1" spc="-100" dirty="0">
                <a:solidFill>
                  <a:srgbClr val="FFFFFF"/>
                </a:solidFill>
                <a:latin typeface="+mj-lt"/>
                <a:ea typeface="+mj-ea"/>
                <a:cs typeface="+mj-cs"/>
              </a:rPr>
              <a:t> </a:t>
            </a:r>
            <a:r>
              <a:rPr lang="zh-Hans" altLang="en-US" sz="4800" b="1" spc="-100" dirty="0">
                <a:solidFill>
                  <a:srgbClr val="FFFFFF"/>
                </a:solidFill>
                <a:latin typeface="+mj-lt"/>
                <a:ea typeface="+mj-ea"/>
                <a:cs typeface="+mj-cs"/>
              </a:rPr>
              <a:t>“所以你们当悔改归正使你们的罪得以涂抹，那安舒的日子就必从主面前来到。”</a:t>
            </a:r>
            <a:endParaRPr lang="en-US" sz="4800" b="1" spc="-100" dirty="0">
              <a:solidFill>
                <a:srgbClr val="FFFFFF"/>
              </a:solidFill>
              <a:latin typeface="+mj-lt"/>
              <a:ea typeface="+mj-ea"/>
              <a:cs typeface="+mj-cs"/>
            </a:endParaRPr>
          </a:p>
        </p:txBody>
      </p:sp>
      <p:pic>
        <p:nvPicPr>
          <p:cNvPr id="14" name="Picture 13">
            <a:extLst>
              <a:ext uri="{FF2B5EF4-FFF2-40B4-BE49-F238E27FC236}">
                <a16:creationId xmlns:a16="http://schemas.microsoft.com/office/drawing/2014/main" id="{60E87066-AACC-A340-AF2E-C278091CDAE1}"/>
              </a:ext>
            </a:extLst>
          </p:cNvPr>
          <p:cNvPicPr>
            <a:picLocks noChangeAspect="1"/>
          </p:cNvPicPr>
          <p:nvPr/>
        </p:nvPicPr>
        <p:blipFill rotWithShape="1">
          <a:blip r:embed="rId2"/>
          <a:srcRect l="9455" r="17603" b="2"/>
          <a:stretch/>
        </p:blipFill>
        <p:spPr>
          <a:xfrm>
            <a:off x="1069848" y="470171"/>
            <a:ext cx="3429000" cy="3557016"/>
          </a:xfrm>
          <a:prstGeom prst="rect">
            <a:avLst/>
          </a:prstGeom>
        </p:spPr>
      </p:pic>
      <p:pic>
        <p:nvPicPr>
          <p:cNvPr id="12" name="Picture 11">
            <a:extLst>
              <a:ext uri="{FF2B5EF4-FFF2-40B4-BE49-F238E27FC236}">
                <a16:creationId xmlns:a16="http://schemas.microsoft.com/office/drawing/2014/main" id="{3DC2BF4A-AFF1-0D46-9275-789BA24FD459}"/>
              </a:ext>
            </a:extLst>
          </p:cNvPr>
          <p:cNvPicPr>
            <a:picLocks noChangeAspect="1"/>
          </p:cNvPicPr>
          <p:nvPr/>
        </p:nvPicPr>
        <p:blipFill rotWithShape="1">
          <a:blip r:embed="rId3"/>
          <a:srcRect t="10346" r="2" b="12494"/>
          <a:stretch/>
        </p:blipFill>
        <p:spPr>
          <a:xfrm>
            <a:off x="4673857" y="470171"/>
            <a:ext cx="3427118" cy="3556755"/>
          </a:xfrm>
          <a:prstGeom prst="rect">
            <a:avLst/>
          </a:prstGeom>
        </p:spPr>
      </p:pic>
      <p:pic>
        <p:nvPicPr>
          <p:cNvPr id="7" name="Picture 6">
            <a:extLst>
              <a:ext uri="{FF2B5EF4-FFF2-40B4-BE49-F238E27FC236}">
                <a16:creationId xmlns:a16="http://schemas.microsoft.com/office/drawing/2014/main" id="{AF20D800-CBCD-5548-9530-A1E61849E1BC}"/>
              </a:ext>
            </a:extLst>
          </p:cNvPr>
          <p:cNvPicPr>
            <a:picLocks noChangeAspect="1"/>
          </p:cNvPicPr>
          <p:nvPr/>
        </p:nvPicPr>
        <p:blipFill rotWithShape="1">
          <a:blip r:embed="rId4"/>
          <a:srcRect l="20419"/>
          <a:stretch/>
        </p:blipFill>
        <p:spPr>
          <a:xfrm>
            <a:off x="8275984" y="470171"/>
            <a:ext cx="3427118" cy="3556755"/>
          </a:xfrm>
          <a:prstGeom prst="rect">
            <a:avLst/>
          </a:prstGeom>
        </p:spPr>
      </p:pic>
    </p:spTree>
    <p:extLst>
      <p:ext uri="{BB962C8B-B14F-4D97-AF65-F5344CB8AC3E}">
        <p14:creationId xmlns:p14="http://schemas.microsoft.com/office/powerpoint/2010/main" val="2330970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Effect transition="in" filter="dissolve">
                                      <p:cBhvr>
                                        <p:cTn id="1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12631-2EFD-BC41-8325-A456562AF9B1}"/>
              </a:ext>
            </a:extLst>
          </p:cNvPr>
          <p:cNvSpPr>
            <a:spLocks noGrp="1"/>
          </p:cNvSpPr>
          <p:nvPr>
            <p:ph type="title"/>
          </p:nvPr>
        </p:nvSpPr>
        <p:spPr>
          <a:xfrm>
            <a:off x="-1" y="1"/>
            <a:ext cx="4287795" cy="7030994"/>
          </a:xfrm>
        </p:spPr>
        <p:txBody>
          <a:bodyPr>
            <a:normAutofit/>
          </a:bodyPr>
          <a:lstStyle/>
          <a:p>
            <a:r>
              <a:rPr lang="en-US" sz="7200" b="1" dirty="0">
                <a:solidFill>
                  <a:schemeClr val="bg1"/>
                </a:solidFill>
              </a:rPr>
              <a:t>Judas' Case</a:t>
            </a:r>
            <a:r>
              <a:rPr lang="zh-Hans" altLang="en-US" sz="7200" b="1" dirty="0">
                <a:solidFill>
                  <a:schemeClr val="bg1"/>
                </a:solidFill>
              </a:rPr>
              <a:t>犹大如何</a:t>
            </a:r>
            <a:r>
              <a:rPr lang="en-US" sz="7200" b="1" dirty="0">
                <a:solidFill>
                  <a:schemeClr val="bg1"/>
                </a:solidFill>
              </a:rPr>
              <a:t>? </a:t>
            </a:r>
          </a:p>
        </p:txBody>
      </p:sp>
      <p:sp>
        <p:nvSpPr>
          <p:cNvPr id="3" name="Content Placeholder 2">
            <a:extLst>
              <a:ext uri="{FF2B5EF4-FFF2-40B4-BE49-F238E27FC236}">
                <a16:creationId xmlns:a16="http://schemas.microsoft.com/office/drawing/2014/main" id="{E782BB90-2E15-5C4E-BFC8-87742164C90B}"/>
              </a:ext>
            </a:extLst>
          </p:cNvPr>
          <p:cNvSpPr>
            <a:spLocks noGrp="1"/>
          </p:cNvSpPr>
          <p:nvPr>
            <p:ph idx="1"/>
          </p:nvPr>
        </p:nvSpPr>
        <p:spPr>
          <a:xfrm>
            <a:off x="4287794" y="86498"/>
            <a:ext cx="8769178" cy="6857999"/>
          </a:xfrm>
        </p:spPr>
        <p:txBody>
          <a:bodyPr>
            <a:normAutofit/>
          </a:bodyPr>
          <a:lstStyle/>
          <a:p>
            <a:r>
              <a:rPr lang="en-US" sz="4800" b="1" dirty="0">
                <a:solidFill>
                  <a:schemeClr val="bg1"/>
                </a:solidFill>
              </a:rPr>
              <a:t>Matthew </a:t>
            </a:r>
            <a:r>
              <a:rPr lang="zh-Hans" altLang="en-US" sz="4800" b="1" dirty="0">
                <a:solidFill>
                  <a:schemeClr val="bg1"/>
                </a:solidFill>
              </a:rPr>
              <a:t>马太福音</a:t>
            </a:r>
            <a:r>
              <a:rPr lang="en-US" sz="4800" b="1" dirty="0">
                <a:solidFill>
                  <a:schemeClr val="bg1"/>
                </a:solidFill>
              </a:rPr>
              <a:t>26:14-16:</a:t>
            </a:r>
          </a:p>
          <a:p>
            <a:r>
              <a:rPr lang="en-US" sz="4800" b="1" dirty="0">
                <a:solidFill>
                  <a:schemeClr val="bg1"/>
                </a:solidFill>
              </a:rPr>
              <a:t>1. Thirty Pieces of Silver 15</a:t>
            </a:r>
          </a:p>
          <a:p>
            <a:r>
              <a:rPr lang="en-US" sz="4800" b="1" dirty="0">
                <a:solidFill>
                  <a:schemeClr val="bg1"/>
                </a:solidFill>
              </a:rPr>
              <a:t>(According to today's silver</a:t>
            </a:r>
          </a:p>
          <a:p>
            <a:r>
              <a:rPr lang="en-US" sz="4800" b="1" dirty="0">
                <a:solidFill>
                  <a:schemeClr val="bg1"/>
                </a:solidFill>
              </a:rPr>
              <a:t>Price about $3,000)</a:t>
            </a:r>
          </a:p>
          <a:p>
            <a:r>
              <a:rPr lang="en-US" sz="4800" b="1" dirty="0">
                <a:solidFill>
                  <a:schemeClr val="bg1"/>
                </a:solidFill>
              </a:rPr>
              <a:t>2. Sought Opportunity to</a:t>
            </a:r>
          </a:p>
          <a:p>
            <a:r>
              <a:rPr lang="en-US" sz="4800" b="1" dirty="0">
                <a:solidFill>
                  <a:schemeClr val="bg1"/>
                </a:solidFill>
              </a:rPr>
              <a:t>Betray Jesus </a:t>
            </a:r>
            <a:r>
              <a:rPr lang="zh-Hans" altLang="en-US" sz="4800" b="1" dirty="0">
                <a:solidFill>
                  <a:schemeClr val="bg1"/>
                </a:solidFill>
              </a:rPr>
              <a:t>他找机会把</a:t>
            </a:r>
            <a:endParaRPr lang="en-US" altLang="zh-Hans" sz="4800" b="1" dirty="0">
              <a:solidFill>
                <a:schemeClr val="bg1"/>
              </a:solidFill>
            </a:endParaRPr>
          </a:p>
          <a:p>
            <a:r>
              <a:rPr lang="zh-Hans" altLang="en-US" sz="4800" b="1" dirty="0">
                <a:solidFill>
                  <a:schemeClr val="bg1"/>
                </a:solidFill>
              </a:rPr>
              <a:t>耶稣交给他们</a:t>
            </a:r>
            <a:r>
              <a:rPr lang="en-US" sz="4800" b="1" dirty="0">
                <a:solidFill>
                  <a:schemeClr val="bg1"/>
                </a:solidFill>
              </a:rPr>
              <a:t>16</a:t>
            </a:r>
          </a:p>
        </p:txBody>
      </p:sp>
    </p:spTree>
    <p:extLst>
      <p:ext uri="{BB962C8B-B14F-4D97-AF65-F5344CB8AC3E}">
        <p14:creationId xmlns:p14="http://schemas.microsoft.com/office/powerpoint/2010/main" val="388200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heckerboard(across)">
                                      <p:cBhvr>
                                        <p:cTn id="11" dur="500"/>
                                        <p:tgtEl>
                                          <p:spTgt spid="3">
                                            <p:txEl>
                                              <p:pRg st="1" end="1"/>
                                            </p:txEl>
                                          </p:spTgt>
                                        </p:tgtEl>
                                      </p:cBhvr>
                                    </p:animEffect>
                                  </p:childTnLst>
                                </p:cTn>
                              </p:par>
                              <p:par>
                                <p:cTn id="12" presetID="5" presetClass="entr" presetSubtype="10" fill="hold"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checkerboard(across)">
                                      <p:cBhvr>
                                        <p:cTn id="14" dur="500"/>
                                        <p:tgtEl>
                                          <p:spTgt spid="3">
                                            <p:txEl>
                                              <p:pRg st="2" end="2"/>
                                            </p:txEl>
                                          </p:spTgt>
                                        </p:tgtEl>
                                      </p:cBhvr>
                                    </p:animEffect>
                                  </p:childTnLst>
                                </p:cTn>
                              </p:par>
                              <p:par>
                                <p:cTn id="15" presetID="5" presetClass="entr" presetSubtype="1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blinds(horizontal)">
                                      <p:cBhvr>
                                        <p:cTn id="25" dur="500"/>
                                        <p:tgtEl>
                                          <p:spTgt spid="3">
                                            <p:txEl>
                                              <p:pRg st="5" end="5"/>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blinds(horizontal)">
                                      <p:cBhvr>
                                        <p:cTn id="2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12631-2EFD-BC41-8325-A456562AF9B1}"/>
              </a:ext>
            </a:extLst>
          </p:cNvPr>
          <p:cNvSpPr>
            <a:spLocks noGrp="1"/>
          </p:cNvSpPr>
          <p:nvPr>
            <p:ph type="title"/>
          </p:nvPr>
        </p:nvSpPr>
        <p:spPr>
          <a:xfrm>
            <a:off x="-1" y="1"/>
            <a:ext cx="4287795" cy="7030994"/>
          </a:xfrm>
        </p:spPr>
        <p:txBody>
          <a:bodyPr>
            <a:normAutofit/>
          </a:bodyPr>
          <a:lstStyle/>
          <a:p>
            <a:r>
              <a:rPr lang="en-US" sz="7200" b="1" dirty="0">
                <a:solidFill>
                  <a:schemeClr val="bg1"/>
                </a:solidFill>
              </a:rPr>
              <a:t>Judas' Case</a:t>
            </a:r>
            <a:r>
              <a:rPr lang="zh-Hans" altLang="en-US" sz="7200" b="1">
                <a:solidFill>
                  <a:schemeClr val="bg1"/>
                </a:solidFill>
              </a:rPr>
              <a:t>犹大如何</a:t>
            </a:r>
            <a:r>
              <a:rPr lang="en-US" sz="7200" b="1">
                <a:solidFill>
                  <a:schemeClr val="bg1"/>
                </a:solidFill>
              </a:rPr>
              <a:t>? </a:t>
            </a:r>
            <a:endParaRPr lang="en-US" sz="7200" b="1" dirty="0">
              <a:solidFill>
                <a:schemeClr val="bg1"/>
              </a:solidFill>
            </a:endParaRPr>
          </a:p>
        </p:txBody>
      </p:sp>
      <p:sp>
        <p:nvSpPr>
          <p:cNvPr id="3" name="Content Placeholder 2">
            <a:extLst>
              <a:ext uri="{FF2B5EF4-FFF2-40B4-BE49-F238E27FC236}">
                <a16:creationId xmlns:a16="http://schemas.microsoft.com/office/drawing/2014/main" id="{E782BB90-2E15-5C4E-BFC8-87742164C90B}"/>
              </a:ext>
            </a:extLst>
          </p:cNvPr>
          <p:cNvSpPr>
            <a:spLocks noGrp="1"/>
          </p:cNvSpPr>
          <p:nvPr>
            <p:ph idx="1"/>
          </p:nvPr>
        </p:nvSpPr>
        <p:spPr>
          <a:xfrm>
            <a:off x="4287794" y="86498"/>
            <a:ext cx="8769178" cy="6857999"/>
          </a:xfrm>
        </p:spPr>
        <p:txBody>
          <a:bodyPr>
            <a:normAutofit/>
          </a:bodyPr>
          <a:lstStyle/>
          <a:p>
            <a:r>
              <a:rPr lang="en-US" sz="4800" b="1" dirty="0">
                <a:solidFill>
                  <a:schemeClr val="bg1"/>
                </a:solidFill>
              </a:rPr>
              <a:t>Matthew </a:t>
            </a:r>
            <a:r>
              <a:rPr lang="zh-Hans" altLang="en-US" sz="4800" b="1" dirty="0">
                <a:solidFill>
                  <a:schemeClr val="bg1"/>
                </a:solidFill>
              </a:rPr>
              <a:t>马太福音</a:t>
            </a:r>
            <a:r>
              <a:rPr lang="en-US" sz="4800" b="1" dirty="0">
                <a:solidFill>
                  <a:schemeClr val="bg1"/>
                </a:solidFill>
              </a:rPr>
              <a:t>27:3-5:</a:t>
            </a:r>
          </a:p>
          <a:p>
            <a:r>
              <a:rPr lang="en-US" sz="4800" b="1" dirty="0">
                <a:solidFill>
                  <a:schemeClr val="bg1"/>
                </a:solidFill>
              </a:rPr>
              <a:t>1. Remorse</a:t>
            </a:r>
            <a:r>
              <a:rPr lang="zh-Hans" altLang="en-US" sz="4800" b="1" dirty="0">
                <a:solidFill>
                  <a:schemeClr val="bg1"/>
                </a:solidFill>
              </a:rPr>
              <a:t>是有悔痛的心</a:t>
            </a:r>
            <a:endParaRPr lang="en-US" sz="4800" b="1" dirty="0">
              <a:solidFill>
                <a:schemeClr val="bg1"/>
              </a:solidFill>
            </a:endParaRPr>
          </a:p>
          <a:p>
            <a:r>
              <a:rPr lang="en-US" sz="4800" b="1" dirty="0">
                <a:solidFill>
                  <a:schemeClr val="bg1"/>
                </a:solidFill>
              </a:rPr>
              <a:t>2. Want to Change</a:t>
            </a:r>
            <a:r>
              <a:rPr lang="zh-Hans" altLang="en-US" sz="4800" b="1" dirty="0">
                <a:solidFill>
                  <a:schemeClr val="bg1"/>
                </a:solidFill>
              </a:rPr>
              <a:t>想要改</a:t>
            </a:r>
            <a:endParaRPr lang="en-US" sz="4800" b="1" dirty="0">
              <a:solidFill>
                <a:schemeClr val="bg1"/>
              </a:solidFill>
            </a:endParaRPr>
          </a:p>
          <a:p>
            <a:r>
              <a:rPr lang="en-US" sz="4800" b="1" dirty="0">
                <a:solidFill>
                  <a:schemeClr val="bg1"/>
                </a:solidFill>
              </a:rPr>
              <a:t>3. Self-centered and not</a:t>
            </a:r>
          </a:p>
          <a:p>
            <a:r>
              <a:rPr lang="en-US" sz="4800" b="1" dirty="0">
                <a:solidFill>
                  <a:schemeClr val="bg1"/>
                </a:solidFill>
              </a:rPr>
              <a:t>God-centered</a:t>
            </a:r>
            <a:r>
              <a:rPr lang="zh-Hans" altLang="en-US" sz="4800" b="1" dirty="0">
                <a:solidFill>
                  <a:schemeClr val="bg1"/>
                </a:solidFill>
              </a:rPr>
              <a:t>改不了，还是</a:t>
            </a:r>
            <a:endParaRPr lang="en-US" altLang="zh-Hans" sz="4800" b="1" dirty="0">
              <a:solidFill>
                <a:schemeClr val="bg1"/>
              </a:solidFill>
            </a:endParaRPr>
          </a:p>
          <a:p>
            <a:r>
              <a:rPr lang="zh-Hans" altLang="en-US" sz="4800" b="1" dirty="0">
                <a:solidFill>
                  <a:schemeClr val="bg1"/>
                </a:solidFill>
              </a:rPr>
              <a:t>自私的，没有想到神</a:t>
            </a:r>
            <a:endParaRPr lang="en-US" sz="4800" b="1" dirty="0">
              <a:solidFill>
                <a:schemeClr val="bg1"/>
              </a:solidFill>
            </a:endParaRPr>
          </a:p>
          <a:p>
            <a:r>
              <a:rPr lang="en-US" sz="4800" b="1" dirty="0">
                <a:solidFill>
                  <a:schemeClr val="bg1"/>
                </a:solidFill>
              </a:rPr>
              <a:t>4. Solution was Hanged Self</a:t>
            </a:r>
          </a:p>
          <a:p>
            <a:r>
              <a:rPr lang="zh-Hans" altLang="en-US" sz="4800" b="1" dirty="0">
                <a:solidFill>
                  <a:schemeClr val="bg1"/>
                </a:solidFill>
              </a:rPr>
              <a:t>后悔，自杀了</a:t>
            </a:r>
            <a:endParaRPr lang="en-US" sz="4800" b="1" dirty="0">
              <a:solidFill>
                <a:schemeClr val="bg1"/>
              </a:solidFill>
            </a:endParaRPr>
          </a:p>
        </p:txBody>
      </p:sp>
    </p:spTree>
    <p:extLst>
      <p:ext uri="{BB962C8B-B14F-4D97-AF65-F5344CB8AC3E}">
        <p14:creationId xmlns:p14="http://schemas.microsoft.com/office/powerpoint/2010/main" val="53038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checkerboard(across)">
                                      <p:cBhvr>
                                        <p:cTn id="25" dur="500"/>
                                        <p:tgtEl>
                                          <p:spTgt spid="3">
                                            <p:txEl>
                                              <p:pRg st="4" end="4"/>
                                            </p:txEl>
                                          </p:spTgt>
                                        </p:tgtEl>
                                      </p:cBhvr>
                                    </p:animEffect>
                                  </p:childTnLst>
                                </p:cTn>
                              </p:par>
                              <p:par>
                                <p:cTn id="26" presetID="5" presetClass="entr" presetSubtype="10"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checkerboard(across)">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dissolve">
                                      <p:cBhvr>
                                        <p:cTn id="33" dur="500"/>
                                        <p:tgtEl>
                                          <p:spTgt spid="3">
                                            <p:txEl>
                                              <p:pRg st="6" end="6"/>
                                            </p:txEl>
                                          </p:spTgt>
                                        </p:tgtEl>
                                      </p:cBhvr>
                                    </p:animEffect>
                                  </p:childTnLst>
                                </p:cTn>
                              </p:par>
                              <p:par>
                                <p:cTn id="34" presetID="9"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dissolve">
                                      <p:cBhvr>
                                        <p:cTn id="3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Frame</Template>
  <TotalTime>171</TotalTime>
  <Words>474</Words>
  <Application>Microsoft Macintosh PowerPoint</Application>
  <PresentationFormat>Widescreen</PresentationFormat>
  <Paragraphs>74</Paragraphs>
  <Slides>11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等线</vt:lpstr>
      <vt:lpstr>幼圆</vt:lpstr>
      <vt:lpstr>Calibri</vt:lpstr>
      <vt:lpstr>Corbel</vt:lpstr>
      <vt:lpstr>Wingdings 2</vt:lpstr>
      <vt:lpstr>Frame</vt:lpstr>
      <vt:lpstr>REGRET, REMORSE, REPENTANCE 悔恨，悔痛，悔罪 </vt:lpstr>
      <vt:lpstr>PowerPoint Presentation</vt:lpstr>
      <vt:lpstr>REGRET 悔恨</vt:lpstr>
      <vt:lpstr>REMORSE 悔痛</vt:lpstr>
      <vt:lpstr>PowerPoint Presentation</vt:lpstr>
      <vt:lpstr>REPENT 悔罪</vt:lpstr>
      <vt:lpstr>PowerPoint Presentation</vt:lpstr>
      <vt:lpstr>Judas' Case犹大如何? </vt:lpstr>
      <vt:lpstr>Judas' Case犹大如何? </vt:lpstr>
      <vt:lpstr>God Wants Us to Repent   </vt:lpstr>
      <vt:lpstr>How Do You Deal with Sin你对罪的看法?</vt:lpstr>
    </vt:vector>
  </TitlesOfParts>
  <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REGRET, REMORSE, REPENTANCE 悔恨，悔痛，悔罪 </dc:title>
  <dc:creator>Jane Pan</dc:creator>
  <cp:lastModifiedBy>Jane Pan</cp:lastModifiedBy>
  <cp:revision>13</cp:revision>
  <dcterms:created xsi:type="dcterms:W3CDTF">2019-03-06T14:22:52Z</dcterms:created>
  <dcterms:modified xsi:type="dcterms:W3CDTF">2019-03-06T17:14:16Z</dcterms:modified>
</cp:coreProperties>
</file>