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2" r:id="rId11"/>
    <p:sldId id="269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  <a:alpha val="78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339D-4DA0-6449-B646-274DF6D8B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065"/>
            <a:ext cx="12192000" cy="4385732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TRINITY AND THE CHURCH</a:t>
            </a:r>
            <a:r>
              <a:rPr lang="zh-Hans" altLang="en-US" sz="7200" b="1" dirty="0"/>
              <a:t> </a:t>
            </a:r>
            <a:r>
              <a:rPr lang="en-US" altLang="zh-Hans" sz="7200" b="1" dirty="0"/>
              <a:t>(US)</a:t>
            </a:r>
            <a:br>
              <a:rPr lang="en-US" sz="7200" b="1" dirty="0"/>
            </a:br>
            <a:r>
              <a:rPr lang="zh-Hans" altLang="en-US" sz="7200" b="1" dirty="0"/>
              <a:t>神和我们的关系</a:t>
            </a:r>
            <a:br>
              <a:rPr lang="en-US" altLang="zh-Hans" sz="7200" b="1" dirty="0"/>
            </a:b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A06F3-8022-B444-B64F-6D9A998E3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43181"/>
            <a:ext cx="12192000" cy="247226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         JOHN 15</a:t>
            </a:r>
          </a:p>
          <a:p>
            <a:pPr algn="ctr"/>
            <a:r>
              <a:rPr lang="zh-Hans" altLang="en-US" sz="7200" b="1" dirty="0"/>
              <a:t>           约翰福音十五章</a:t>
            </a:r>
            <a:endParaRPr lang="en-US" sz="7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755502-3A9A-1643-899B-0374CEB5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24316"/>
            <a:ext cx="4034079" cy="35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3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B55E-AC6B-0E47-B0BE-107F7AAF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286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ROLE OF THE HOLY SPIRIT</a:t>
            </a:r>
            <a:br>
              <a:rPr lang="en-US" sz="6600" b="1" dirty="0"/>
            </a:br>
            <a:r>
              <a:rPr lang="zh-Hans" altLang="en-US" sz="6600" b="1" dirty="0"/>
              <a:t>圣灵的名称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DF2E-80B9-7F4C-BF16-7B10DAFA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3068825"/>
            <a:ext cx="12191998" cy="4407014"/>
          </a:xfrm>
        </p:spPr>
        <p:txBody>
          <a:bodyPr>
            <a:normAutofit/>
          </a:bodyPr>
          <a:lstStyle/>
          <a:p>
            <a:r>
              <a:rPr lang="en-US" sz="4800" b="1" dirty="0"/>
              <a:t>Helper </a:t>
            </a:r>
            <a:r>
              <a:rPr lang="zh-Hans" altLang="en-US" sz="4800" b="1" dirty="0"/>
              <a:t>帮者</a:t>
            </a:r>
            <a:r>
              <a:rPr lang="en-US" sz="4800" b="1" dirty="0"/>
              <a:t>(NASB, NKJV))</a:t>
            </a:r>
          </a:p>
          <a:p>
            <a:r>
              <a:rPr lang="en-US" sz="4800" b="1" dirty="0"/>
              <a:t>Advocate </a:t>
            </a:r>
            <a:r>
              <a:rPr lang="zh-Hans" altLang="en-US" sz="4800" b="1" dirty="0"/>
              <a:t>站在我们这边的</a:t>
            </a:r>
            <a:r>
              <a:rPr lang="en-US" sz="4800" b="1" dirty="0"/>
              <a:t>(NLT, NIV)</a:t>
            </a:r>
          </a:p>
          <a:p>
            <a:r>
              <a:rPr lang="en-US" sz="4800" b="1" dirty="0"/>
              <a:t>Comforter </a:t>
            </a:r>
            <a:r>
              <a:rPr lang="zh-Hans" altLang="en-US" sz="4800" b="1" dirty="0"/>
              <a:t>安慰者</a:t>
            </a:r>
            <a:r>
              <a:rPr lang="en-US" sz="4800" b="1" dirty="0"/>
              <a:t>(KJV)</a:t>
            </a:r>
          </a:p>
          <a:p>
            <a:r>
              <a:rPr lang="en-US" sz="4800" b="1" dirty="0"/>
              <a:t>Counselor </a:t>
            </a:r>
            <a:r>
              <a:rPr lang="zh-Hans" altLang="en-US" sz="4800" b="1" dirty="0"/>
              <a:t>辅导者</a:t>
            </a:r>
            <a:r>
              <a:rPr lang="en-US" sz="4800" b="1" dirty="0"/>
              <a:t>(RSV)</a:t>
            </a:r>
          </a:p>
          <a:p>
            <a:r>
              <a:rPr lang="zh-Hans" altLang="en-US" sz="4800" b="1" dirty="0"/>
              <a:t>保惠师</a:t>
            </a:r>
            <a:r>
              <a:rPr lang="en-US" altLang="zh-Hans" sz="4800" b="1" dirty="0"/>
              <a:t>/Comforter</a:t>
            </a:r>
            <a:r>
              <a:rPr lang="zh-Hans" altLang="en-US" sz="4800" b="1" dirty="0"/>
              <a:t>（新标的和合本）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028A7-809C-FD4B-B3F9-0588D0735B82}"/>
              </a:ext>
            </a:extLst>
          </p:cNvPr>
          <p:cNvSpPr txBox="1"/>
          <p:nvPr/>
        </p:nvSpPr>
        <p:spPr>
          <a:xfrm>
            <a:off x="7611762" y="3657600"/>
            <a:ext cx="3887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FEED US</a:t>
            </a:r>
          </a:p>
          <a:p>
            <a:r>
              <a:rPr lang="zh-Hans" altLang="en-US" sz="7200" b="1" dirty="0"/>
              <a:t>喂养我们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1207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E298F9-23C4-7E42-A5F0-FF66EC67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18CFF9-CCDA-7348-9569-4A2C5DA69FD8}"/>
              </a:ext>
            </a:extLst>
          </p:cNvPr>
          <p:cNvSpPr txBox="1"/>
          <p:nvPr/>
        </p:nvSpPr>
        <p:spPr>
          <a:xfrm>
            <a:off x="107004" y="151179"/>
            <a:ext cx="482055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Friend</a:t>
            </a:r>
          </a:p>
          <a:p>
            <a:r>
              <a:rPr lang="en-US" sz="6000" b="1" dirty="0"/>
              <a:t>Tom,</a:t>
            </a:r>
          </a:p>
          <a:p>
            <a:r>
              <a:rPr lang="en-US" sz="6000" b="1" dirty="0"/>
              <a:t>Almost</a:t>
            </a:r>
          </a:p>
          <a:p>
            <a:r>
              <a:rPr lang="en-US" sz="6000" b="1" dirty="0"/>
              <a:t>Professional</a:t>
            </a:r>
          </a:p>
          <a:p>
            <a:r>
              <a:rPr lang="en-US" sz="6000" b="1" dirty="0"/>
              <a:t>Fisherman</a:t>
            </a:r>
          </a:p>
          <a:p>
            <a:r>
              <a:rPr lang="zh-Hans" altLang="en-US" sz="6000" b="1" dirty="0"/>
              <a:t>圣灵的工作：</a:t>
            </a:r>
            <a:endParaRPr lang="en-US" sz="6000" b="1" dirty="0"/>
          </a:p>
          <a:p>
            <a:r>
              <a:rPr lang="zh-Hans" altLang="en-US" sz="6000" b="1" dirty="0"/>
              <a:t>得人如鱼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417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C261AD-8B9B-5644-8549-BAC1CA0FF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489" y="350190"/>
            <a:ext cx="6634257" cy="6371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11D27A-7D69-D34B-900B-6E3AFBE4D521}"/>
              </a:ext>
            </a:extLst>
          </p:cNvPr>
          <p:cNvSpPr txBox="1"/>
          <p:nvPr/>
        </p:nvSpPr>
        <p:spPr>
          <a:xfrm>
            <a:off x="2520778" y="5511114"/>
            <a:ext cx="6362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6000" b="1" dirty="0"/>
              <a:t>耶稣基督是葡萄树</a:t>
            </a:r>
            <a:endParaRPr lang="en-US" sz="6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4EC771-F951-7049-955C-09D856BD704E}"/>
              </a:ext>
            </a:extLst>
          </p:cNvPr>
          <p:cNvSpPr txBox="1"/>
          <p:nvPr/>
        </p:nvSpPr>
        <p:spPr>
          <a:xfrm>
            <a:off x="420130" y="469557"/>
            <a:ext cx="5572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sz="6000" b="1" dirty="0"/>
              <a:t>阿爸父是栽培人</a:t>
            </a:r>
            <a:endParaRPr lang="en-US" sz="6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28BF2-A824-5D42-8FA0-656FA99F7EB1}"/>
              </a:ext>
            </a:extLst>
          </p:cNvPr>
          <p:cNvSpPr txBox="1"/>
          <p:nvPr/>
        </p:nvSpPr>
        <p:spPr>
          <a:xfrm>
            <a:off x="8691200" y="4961872"/>
            <a:ext cx="27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000" b="1" dirty="0"/>
              <a:t>我们是枝子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B10FB-068B-5D4C-B02A-AAA31EBBBDA0}"/>
              </a:ext>
            </a:extLst>
          </p:cNvPr>
          <p:cNvSpPr txBox="1"/>
          <p:nvPr/>
        </p:nvSpPr>
        <p:spPr>
          <a:xfrm>
            <a:off x="593124" y="2335427"/>
            <a:ext cx="5051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5400" b="1" dirty="0"/>
              <a:t>圣灵是帮助我们</a:t>
            </a:r>
            <a:endParaRPr lang="en-US" sz="5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78A2C-7307-8045-971B-25BC5AC8C573}"/>
              </a:ext>
            </a:extLst>
          </p:cNvPr>
          <p:cNvSpPr txBox="1"/>
          <p:nvPr/>
        </p:nvSpPr>
        <p:spPr>
          <a:xfrm>
            <a:off x="6203092" y="4151870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/>
              <a:t>结圣灵的果子</a:t>
            </a:r>
            <a:endParaRPr lang="en-US" sz="4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E1BF9-1E9A-204F-8A9A-930263C165F9}"/>
              </a:ext>
            </a:extLst>
          </p:cNvPr>
          <p:cNvSpPr txBox="1"/>
          <p:nvPr/>
        </p:nvSpPr>
        <p:spPr>
          <a:xfrm>
            <a:off x="459212" y="3659427"/>
            <a:ext cx="57438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3600" b="1" dirty="0"/>
              <a:t>仁爱，喜乐，和平，忍耐，</a:t>
            </a:r>
            <a:endParaRPr lang="en-US" altLang="zh-Hans" sz="3600" b="1" dirty="0"/>
          </a:p>
          <a:p>
            <a:r>
              <a:rPr lang="zh-Hans" altLang="en-US" sz="3600" b="1" dirty="0"/>
              <a:t>恩慈，良善，信实，温柔，</a:t>
            </a:r>
            <a:endParaRPr lang="en-US" altLang="zh-Hans" sz="3600" b="1" dirty="0"/>
          </a:p>
          <a:p>
            <a:r>
              <a:rPr lang="zh-Hans" altLang="en-US" sz="3600" b="1" dirty="0"/>
              <a:t>节制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96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2B58-7739-9840-9D96-0C0CECDA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43428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COMMUNION</a:t>
            </a:r>
            <a:br>
              <a:rPr lang="en-US" sz="5400" b="1" dirty="0"/>
            </a:br>
            <a:r>
              <a:rPr lang="zh-Hans" altLang="en-US" sz="5400" b="1" dirty="0"/>
              <a:t>摆饼圣餐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EE7AD-191E-714D-9F64-7D5D389CC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8" y="2030856"/>
            <a:ext cx="12105502" cy="47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1. ALLOW FATHER TO TRIM US</a:t>
            </a:r>
            <a:r>
              <a:rPr lang="zh-Hans" altLang="en-US" sz="4800" b="1" dirty="0"/>
              <a:t>                               愿阿爸父修剪我们</a:t>
            </a:r>
            <a:endParaRPr lang="en-US" sz="4800" b="1" dirty="0"/>
          </a:p>
          <a:p>
            <a:pPr marL="0" indent="0">
              <a:buNone/>
            </a:pPr>
            <a:r>
              <a:rPr lang="en-US" sz="4800" b="1" dirty="0"/>
              <a:t>2. ALLOW THE HOLY SPIRIT TO FEED US</a:t>
            </a:r>
            <a:r>
              <a:rPr lang="zh-Hans" altLang="en-US" sz="4800" b="1" dirty="0"/>
              <a:t>                让圣灵帮助我们，喂养我们</a:t>
            </a:r>
            <a:endParaRPr lang="en-US" sz="4800" b="1" dirty="0"/>
          </a:p>
          <a:p>
            <a:pPr marL="0" indent="0">
              <a:buNone/>
            </a:pPr>
            <a:r>
              <a:rPr lang="en-US" sz="4800" b="1" dirty="0"/>
              <a:t>3. ATTACHED TO JESUS TO BEAR FRUIT</a:t>
            </a:r>
            <a:r>
              <a:rPr lang="zh-Hans" altLang="en-US" sz="4800" b="1" dirty="0"/>
              <a:t>                 永不离开耶稣，接丰盛的果子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7875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B55E-AC6B-0E47-B0BE-107F7AAF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286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CHURCH DEFINED</a:t>
            </a:r>
            <a:br>
              <a:rPr lang="en-US" sz="6600" b="1" dirty="0"/>
            </a:br>
            <a:r>
              <a:rPr lang="zh-Hans" altLang="en-US" sz="6600" b="1" dirty="0"/>
              <a:t>教会的意义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DF2E-80B9-7F4C-BF16-7B10DAFA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50986"/>
            <a:ext cx="12191998" cy="4407014"/>
          </a:xfrm>
        </p:spPr>
        <p:txBody>
          <a:bodyPr>
            <a:normAutofit/>
          </a:bodyPr>
          <a:lstStyle/>
          <a:p>
            <a:r>
              <a:rPr lang="en-US" sz="4800" b="1" dirty="0"/>
              <a:t>BUILDING OR PEOPLE</a:t>
            </a:r>
            <a:r>
              <a:rPr lang="zh-Hans" altLang="en-US" sz="4800" b="1" dirty="0"/>
              <a:t> 是房子还是人</a:t>
            </a:r>
            <a:r>
              <a:rPr lang="en-US" sz="4800" b="1" dirty="0"/>
              <a:t>?</a:t>
            </a:r>
          </a:p>
          <a:p>
            <a:r>
              <a:rPr lang="en-US" sz="4800" b="1" dirty="0"/>
              <a:t>FAMILY OF GOD ON EARTH</a:t>
            </a:r>
            <a:r>
              <a:rPr lang="zh-Hans" altLang="en-US" sz="4800" b="1" dirty="0"/>
              <a:t> 地上的家</a:t>
            </a:r>
            <a:endParaRPr lang="en-US" altLang="zh-Hans" sz="4800" b="1" dirty="0"/>
          </a:p>
          <a:p>
            <a:r>
              <a:rPr lang="en-US" sz="4800" b="1" dirty="0"/>
              <a:t>KNOW YOUR BIBLE </a:t>
            </a:r>
            <a:r>
              <a:rPr lang="zh-Hans" altLang="en-US" sz="4800" b="1" dirty="0"/>
              <a:t>来教会是深查神的话。      </a:t>
            </a:r>
            <a:r>
              <a:rPr lang="en-US" altLang="zh-Hans" sz="4800" b="1" dirty="0"/>
              <a:t>Illustration: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HEBREWS</a:t>
            </a:r>
            <a:endParaRPr lang="en-US" sz="4800" b="1" dirty="0"/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6577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B55E-AC6B-0E47-B0BE-107F7AAF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286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TRINITY DEFINED</a:t>
            </a:r>
            <a:br>
              <a:rPr lang="en-US" sz="6600" b="1" dirty="0"/>
            </a:br>
            <a:r>
              <a:rPr lang="zh-Hans" altLang="en-US" sz="6600" b="1" dirty="0"/>
              <a:t>三位一体的神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DF2E-80B9-7F4C-BF16-7B10DAFA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50986"/>
            <a:ext cx="12191998" cy="4407014"/>
          </a:xfrm>
        </p:spPr>
        <p:txBody>
          <a:bodyPr>
            <a:normAutofit/>
          </a:bodyPr>
          <a:lstStyle/>
          <a:p>
            <a:r>
              <a:rPr lang="en-US" sz="4800" b="1" dirty="0"/>
              <a:t>ABBA FATHER</a:t>
            </a:r>
            <a:r>
              <a:rPr lang="zh-Hans" altLang="en-US" sz="4800" b="1" dirty="0"/>
              <a:t> 阿爸父</a:t>
            </a:r>
            <a:endParaRPr lang="en-US" sz="4800" b="1" dirty="0"/>
          </a:p>
          <a:p>
            <a:r>
              <a:rPr lang="en-US" sz="4800" b="1" dirty="0"/>
              <a:t>LORD JESUS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CHRIST </a:t>
            </a:r>
            <a:r>
              <a:rPr lang="zh-Hans" altLang="en-US" sz="4800" b="1" dirty="0"/>
              <a:t>主耶稣基督</a:t>
            </a:r>
            <a:endParaRPr lang="en-US" sz="4800" b="1" dirty="0"/>
          </a:p>
          <a:p>
            <a:r>
              <a:rPr lang="en-US" sz="4800" b="1" dirty="0"/>
              <a:t>HOLY SPIRIT</a:t>
            </a:r>
            <a:r>
              <a:rPr lang="zh-Hans" altLang="en-US" sz="4800" b="1" dirty="0"/>
              <a:t> 圣灵，神的灵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94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B55E-AC6B-0E47-B0BE-107F7AAF25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2286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IN THE GARDEN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B81140-F149-DB42-8A01-0FF863EB1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5B8BFE-1D67-8A41-9C51-D2E376D44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7AC6A0-5D9E-E64A-802F-5A4DEF91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F0BEA-5583-EB4B-A6BA-0AC25B8983D3}"/>
              </a:ext>
            </a:extLst>
          </p:cNvPr>
          <p:cNvSpPr txBox="1"/>
          <p:nvPr/>
        </p:nvSpPr>
        <p:spPr>
          <a:xfrm>
            <a:off x="247135" y="654908"/>
            <a:ext cx="761009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Story of the VINEYARD</a:t>
            </a:r>
          </a:p>
          <a:p>
            <a:r>
              <a:rPr lang="en-US" sz="5400" b="1" dirty="0"/>
              <a:t>1. TRINITY AND OUR</a:t>
            </a:r>
          </a:p>
          <a:p>
            <a:r>
              <a:rPr lang="en-US" sz="5400" b="1" dirty="0"/>
              <a:t>RELATIONSHIP</a:t>
            </a:r>
          </a:p>
          <a:p>
            <a:r>
              <a:rPr lang="en-US" sz="5400" b="1" dirty="0"/>
              <a:t>2. NECESSITY OF BEARING</a:t>
            </a:r>
          </a:p>
          <a:p>
            <a:r>
              <a:rPr lang="en-US" sz="5400" b="1" dirty="0"/>
              <a:t>FRUIT</a:t>
            </a:r>
          </a:p>
          <a:p>
            <a:r>
              <a:rPr lang="en-US" sz="5400" b="1" dirty="0"/>
              <a:t>3. GOD INITIATES AND</a:t>
            </a:r>
          </a:p>
          <a:p>
            <a:r>
              <a:rPr lang="en-US" sz="5400" b="1" dirty="0"/>
              <a:t>WE OBEY</a:t>
            </a:r>
          </a:p>
        </p:txBody>
      </p:sp>
    </p:spTree>
    <p:extLst>
      <p:ext uri="{BB962C8B-B14F-4D97-AF65-F5344CB8AC3E}">
        <p14:creationId xmlns:p14="http://schemas.microsoft.com/office/powerpoint/2010/main" val="35301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B55E-AC6B-0E47-B0BE-107F7AAF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9219"/>
            <a:ext cx="12191999" cy="2286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ROLES OF THE FATHER</a:t>
            </a:r>
            <a:br>
              <a:rPr lang="en-US" sz="6600" b="1" dirty="0"/>
            </a:br>
            <a:r>
              <a:rPr lang="zh-Hans" altLang="en-US" sz="6600" b="1" dirty="0"/>
              <a:t>阿爸父的名称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DF2E-80B9-7F4C-BF16-7B10DAFA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5" y="2166781"/>
            <a:ext cx="12191998" cy="4407014"/>
          </a:xfrm>
        </p:spPr>
        <p:txBody>
          <a:bodyPr>
            <a:normAutofit/>
          </a:bodyPr>
          <a:lstStyle/>
          <a:p>
            <a:r>
              <a:rPr lang="en-US" sz="4800" b="1" dirty="0"/>
              <a:t>HUSBANDMAN </a:t>
            </a:r>
            <a:r>
              <a:rPr lang="zh-Hans" altLang="en-US" sz="4800" b="1" dirty="0"/>
              <a:t>农夫</a:t>
            </a:r>
            <a:r>
              <a:rPr lang="en-US" sz="4800" b="1" dirty="0"/>
              <a:t>(KJV)</a:t>
            </a:r>
          </a:p>
          <a:p>
            <a:r>
              <a:rPr lang="en-US" sz="4800" b="1" dirty="0"/>
              <a:t>VINEDRESSER </a:t>
            </a:r>
            <a:r>
              <a:rPr lang="zh-Hans" altLang="en-US" sz="4800" b="1" dirty="0"/>
              <a:t>栽培的人</a:t>
            </a:r>
            <a:r>
              <a:rPr lang="en-US" sz="4800" b="1" dirty="0"/>
              <a:t>(NASB)</a:t>
            </a:r>
          </a:p>
          <a:p>
            <a:r>
              <a:rPr lang="en-US" sz="4800" b="1" dirty="0"/>
              <a:t>GARDNER </a:t>
            </a:r>
            <a:r>
              <a:rPr lang="zh-Hans" altLang="en-US" sz="4800" b="1" dirty="0"/>
              <a:t>园丁，花匠</a:t>
            </a:r>
            <a:r>
              <a:rPr lang="en-US" sz="4800" b="1" dirty="0"/>
              <a:t>(NLT, GOOD NEWS)</a:t>
            </a:r>
          </a:p>
          <a:p>
            <a:r>
              <a:rPr lang="en-US" sz="4800" b="1" dirty="0"/>
              <a:t>VINEYARD KEEPER </a:t>
            </a:r>
            <a:r>
              <a:rPr lang="zh-Hans" altLang="en-US" sz="4800" b="1" dirty="0"/>
              <a:t>葡萄园饲养员</a:t>
            </a:r>
            <a:r>
              <a:rPr lang="en-US" sz="4800" b="1" dirty="0"/>
              <a:t>(HOLMAN STANDARD)</a:t>
            </a:r>
          </a:p>
          <a:p>
            <a:r>
              <a:rPr lang="en-US" sz="4800" b="1" dirty="0"/>
              <a:t>FARMER </a:t>
            </a:r>
            <a:r>
              <a:rPr lang="zh-Hans" altLang="en-US" sz="4800" b="1" dirty="0"/>
              <a:t>农夫</a:t>
            </a:r>
            <a:r>
              <a:rPr lang="en-US" sz="4800" b="1" dirty="0"/>
              <a:t>(WORLD ENGLISH BIBLE)</a:t>
            </a:r>
          </a:p>
        </p:txBody>
      </p:sp>
    </p:spTree>
    <p:extLst>
      <p:ext uri="{BB962C8B-B14F-4D97-AF65-F5344CB8AC3E}">
        <p14:creationId xmlns:p14="http://schemas.microsoft.com/office/powerpoint/2010/main" val="23249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B55E-AC6B-0E47-B0BE-107F7AAF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733" y="-204281"/>
            <a:ext cx="12191999" cy="2286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OUR ABBA FATHER</a:t>
            </a:r>
            <a:br>
              <a:rPr lang="en-US" sz="6600" b="1" dirty="0"/>
            </a:br>
            <a:r>
              <a:rPr lang="zh-Hans" altLang="en-US" sz="6600" b="1" dirty="0"/>
              <a:t>阿爸父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DF2E-80B9-7F4C-BF16-7B10DAFA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2599267"/>
            <a:ext cx="12191998" cy="4407014"/>
          </a:xfrm>
        </p:spPr>
        <p:txBody>
          <a:bodyPr>
            <a:noAutofit/>
          </a:bodyPr>
          <a:lstStyle/>
          <a:p>
            <a:r>
              <a:rPr lang="en-US" altLang="zh-Hans" sz="4400" b="1" dirty="0"/>
              <a:t>"ABBA Father is the Gardner</a:t>
            </a:r>
            <a:r>
              <a:rPr lang="zh-Hans" altLang="en-US" sz="4400" b="1" dirty="0"/>
              <a:t>父是栽培人</a:t>
            </a:r>
            <a:r>
              <a:rPr lang="en-US" altLang="zh-Hans" sz="4400" b="1" dirty="0"/>
              <a:t>" vs. 1</a:t>
            </a:r>
          </a:p>
          <a:p>
            <a:r>
              <a:rPr lang="en-US" altLang="zh-Hans" sz="4400" b="1" dirty="0"/>
              <a:t>"He cuts off every branch that doesn't produce fruit</a:t>
            </a:r>
            <a:r>
              <a:rPr lang="zh-Hans" altLang="en-US" sz="4400" b="1" dirty="0"/>
              <a:t>   父剪去不结果子的枝子</a:t>
            </a:r>
            <a:r>
              <a:rPr lang="en-US" altLang="zh-Hans" sz="4400" b="1" dirty="0"/>
              <a:t>" vs. 2</a:t>
            </a:r>
          </a:p>
          <a:p>
            <a:r>
              <a:rPr lang="en-US" altLang="zh-Hans" sz="4400" b="1" dirty="0"/>
              <a:t>"He prunes the branches that do bear fruit so they will produce even more</a:t>
            </a:r>
            <a:r>
              <a:rPr lang="zh-Hans" altLang="en-US" sz="4400" b="1" dirty="0"/>
              <a:t>结果子的，父就修理干净</a:t>
            </a:r>
            <a:r>
              <a:rPr lang="en-US" altLang="zh-Hans" sz="4400" b="1" dirty="0"/>
              <a:t>." vs. 2</a:t>
            </a:r>
            <a:endParaRPr lang="en-US" altLang="zh-Hans" sz="3600" b="1" dirty="0"/>
          </a:p>
          <a:p>
            <a:r>
              <a:rPr lang="en-US" altLang="zh-Hans" sz="3600" b="1" dirty="0"/>
              <a:t>ILLUSTRATION: MANAGEMENT AND NOT SALES</a:t>
            </a: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988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B55E-AC6B-0E47-B0BE-107F7AAF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-123568"/>
            <a:ext cx="12191999" cy="2286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RELATIONSHIP WITH THE SON</a:t>
            </a:r>
            <a:br>
              <a:rPr lang="en-US" sz="6600" b="1" dirty="0"/>
            </a:br>
            <a:r>
              <a:rPr lang="zh-Hans" altLang="en-US" sz="6600" b="1" dirty="0"/>
              <a:t>儿子的关系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DF2E-80B9-7F4C-BF16-7B10DAFA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2286000"/>
            <a:ext cx="12191998" cy="4407014"/>
          </a:xfrm>
        </p:spPr>
        <p:txBody>
          <a:bodyPr>
            <a:normAutofit/>
          </a:bodyPr>
          <a:lstStyle/>
          <a:p>
            <a:r>
              <a:rPr lang="en-US" sz="4800" b="1" dirty="0"/>
              <a:t>True Vine </a:t>
            </a:r>
            <a:r>
              <a:rPr lang="zh-Hans" altLang="en-US" sz="4800" b="1" dirty="0"/>
              <a:t>真葡萄树</a:t>
            </a:r>
            <a:r>
              <a:rPr lang="en-US" sz="4800" b="1" dirty="0"/>
              <a:t>vs. 1</a:t>
            </a:r>
          </a:p>
          <a:p>
            <a:r>
              <a:rPr lang="en-US" sz="4800" b="1" dirty="0"/>
              <a:t>We as branches are </a:t>
            </a:r>
            <a:r>
              <a:rPr lang="zh-Hans" altLang="en-US" sz="4800" b="1" dirty="0"/>
              <a:t>我们是枝子</a:t>
            </a:r>
            <a:r>
              <a:rPr lang="en-US" sz="4800" b="1" dirty="0"/>
              <a:t> vs. 5</a:t>
            </a:r>
          </a:p>
          <a:p>
            <a:r>
              <a:rPr lang="en-US" sz="4800" b="1" dirty="0"/>
              <a:t>Abide in Him, we will bear fruit </a:t>
            </a:r>
            <a:r>
              <a:rPr lang="zh-Hans" altLang="en-US" sz="4800" b="1" dirty="0"/>
              <a:t>在他里面</a:t>
            </a:r>
            <a:r>
              <a:rPr lang="en-US" sz="4800" b="1" dirty="0"/>
              <a:t>vs. 5</a:t>
            </a:r>
          </a:p>
          <a:p>
            <a:r>
              <a:rPr lang="en-US" sz="4800" b="1" dirty="0"/>
              <a:t>If we don't, we will wither </a:t>
            </a:r>
            <a:r>
              <a:rPr lang="zh-Hans" altLang="en-US" sz="4800" b="1" dirty="0"/>
              <a:t>枯干</a:t>
            </a:r>
            <a:r>
              <a:rPr lang="en-US" sz="4800" b="1" dirty="0"/>
              <a:t>vs. 6</a:t>
            </a:r>
          </a:p>
          <a:p>
            <a:r>
              <a:rPr lang="en-US" sz="4800" b="1" dirty="0"/>
              <a:t>If we don't, we will wither and die </a:t>
            </a:r>
            <a:r>
              <a:rPr lang="zh-Hans" altLang="en-US" sz="4800" b="1" dirty="0"/>
              <a:t>会死</a:t>
            </a:r>
            <a:r>
              <a:rPr lang="en-US" sz="4800" b="1" dirty="0"/>
              <a:t>vs. 6</a:t>
            </a:r>
          </a:p>
        </p:txBody>
      </p:sp>
    </p:spTree>
    <p:extLst>
      <p:ext uri="{BB962C8B-B14F-4D97-AF65-F5344CB8AC3E}">
        <p14:creationId xmlns:p14="http://schemas.microsoft.com/office/powerpoint/2010/main" val="6925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B55E-AC6B-0E47-B0BE-107F7AAF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286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RELATIONSHIP WITH THE SON</a:t>
            </a:r>
            <a:br>
              <a:rPr lang="en-US" sz="6600" b="1" dirty="0"/>
            </a:br>
            <a:r>
              <a:rPr lang="zh-Hans" altLang="en-US" sz="6600" b="1" dirty="0"/>
              <a:t>儿子的关系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DF2E-80B9-7F4C-BF16-7B10DAFA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50986"/>
            <a:ext cx="12191998" cy="4407014"/>
          </a:xfrm>
        </p:spPr>
        <p:txBody>
          <a:bodyPr>
            <a:normAutofit/>
          </a:bodyPr>
          <a:lstStyle/>
          <a:p>
            <a:r>
              <a:rPr lang="en-US" sz="4800" b="1" dirty="0"/>
              <a:t>Ask whatever we wish will be done</a:t>
            </a:r>
            <a:r>
              <a:rPr lang="zh-Hans" altLang="en-US" sz="4800" b="1" dirty="0"/>
              <a:t>可以求</a:t>
            </a:r>
            <a:r>
              <a:rPr lang="en-US" sz="4800" b="1" dirty="0"/>
              <a:t>  7</a:t>
            </a:r>
          </a:p>
          <a:p>
            <a:r>
              <a:rPr lang="en-US" sz="4800" b="1" dirty="0"/>
              <a:t>Father is glorified when we bear fruit vs. 8</a:t>
            </a:r>
          </a:p>
          <a:p>
            <a:r>
              <a:rPr lang="en-US" sz="4800" b="1" dirty="0"/>
              <a:t>We are loved as the Father loves the Son vs.10</a:t>
            </a:r>
          </a:p>
          <a:p>
            <a:r>
              <a:rPr lang="en-US" sz="4800" b="1" dirty="0"/>
              <a:t>Joy of the Son in us and our joy be full vs. 11</a:t>
            </a:r>
          </a:p>
          <a:p>
            <a:r>
              <a:rPr lang="en-US" altLang="zh-Hans" sz="4800" b="1" dirty="0"/>
              <a:t>Illustration: Soggy Cereal (</a:t>
            </a:r>
            <a:r>
              <a:rPr lang="zh-Hans" altLang="en-US" sz="4800" b="1" dirty="0"/>
              <a:t>爱神的原则）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4617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466</TotalTime>
  <Words>408</Words>
  <Application>Microsoft Macintosh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Celestial</vt:lpstr>
      <vt:lpstr>TRINITY AND THE CHURCH (US) 神和我们的关系 </vt:lpstr>
      <vt:lpstr>CHURCH DEFINED 教会的意义</vt:lpstr>
      <vt:lpstr>TRINITY DEFINED 三位一体的神</vt:lpstr>
      <vt:lpstr>IN THE GARDEN</vt:lpstr>
      <vt:lpstr>PowerPoint Presentation</vt:lpstr>
      <vt:lpstr>ROLES OF THE FATHER 阿爸父的名称</vt:lpstr>
      <vt:lpstr>OUR ABBA FATHER 阿爸父</vt:lpstr>
      <vt:lpstr>RELATIONSHIP WITH THE SON 儿子的关系</vt:lpstr>
      <vt:lpstr>RELATIONSHIP WITH THE SON 儿子的关系</vt:lpstr>
      <vt:lpstr>ROLE OF THE HOLY SPIRIT 圣灵的名称</vt:lpstr>
      <vt:lpstr>PowerPoint Presentation</vt:lpstr>
      <vt:lpstr>PowerPoint Presentation</vt:lpstr>
      <vt:lpstr>COMMUNION 摆饼圣餐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TRINITY AND THE CHURCH (US) 三位一体神和教会（我们） </dc:title>
  <dc:creator>Jane Pan</dc:creator>
  <cp:lastModifiedBy>Jane Pan</cp:lastModifiedBy>
  <cp:revision>19</cp:revision>
  <dcterms:created xsi:type="dcterms:W3CDTF">2019-01-23T16:09:29Z</dcterms:created>
  <dcterms:modified xsi:type="dcterms:W3CDTF">2019-01-24T18:54:16Z</dcterms:modified>
</cp:coreProperties>
</file>