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3" r:id="rId5"/>
    <p:sldId id="260" r:id="rId6"/>
    <p:sldId id="264" r:id="rId7"/>
    <p:sldId id="267" r:id="rId8"/>
    <p:sldId id="268" r:id="rId9"/>
    <p:sldId id="270" r:id="rId10"/>
    <p:sldId id="271" r:id="rId11"/>
    <p:sldId id="274" r:id="rId12"/>
    <p:sldId id="275" r:id="rId13"/>
    <p:sldId id="277" r:id="rId14"/>
    <p:sldId id="25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EA4A-CB2D-5B40-AA58-315CF0FDB806}" type="datetimeFigureOut">
              <a:rPr lang="en-US" smtClean="0"/>
              <a:t>2/15/19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3EA7B-6735-174F-98B8-78A433EB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5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3EA7B-6735-174F-98B8-78A433EBD2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1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584C-FBE6-1442-88CA-5D413660E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558"/>
            <a:ext cx="12192000" cy="4216400"/>
          </a:xfrm>
        </p:spPr>
        <p:txBody>
          <a:bodyPr/>
          <a:lstStyle/>
          <a:p>
            <a:pPr algn="ctr"/>
            <a:r>
              <a:rPr lang="en-US" sz="9600" b="1" dirty="0">
                <a:solidFill>
                  <a:srgbClr val="92D050"/>
                </a:solidFill>
              </a:rPr>
              <a:t>LOVE LIFTED ME</a:t>
            </a:r>
            <a:br>
              <a:rPr lang="en-US" sz="9600" b="1" dirty="0">
                <a:solidFill>
                  <a:srgbClr val="92D050"/>
                </a:solidFill>
              </a:rPr>
            </a:br>
            <a:r>
              <a:rPr lang="zh-Hans" altLang="en-US" sz="9600" b="1" dirty="0">
                <a:solidFill>
                  <a:srgbClr val="92D050"/>
                </a:solidFill>
              </a:rPr>
              <a:t>主爱救我</a:t>
            </a:r>
            <a:br>
              <a:rPr lang="en-US" sz="9600" b="1" dirty="0">
                <a:solidFill>
                  <a:srgbClr val="92D050"/>
                </a:solidFill>
              </a:rPr>
            </a:br>
            <a:endParaRPr lang="en-US" sz="9600" b="1" dirty="0"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97B91-1233-8245-BE62-FB7FAADDB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320" y="3946999"/>
            <a:ext cx="12192000" cy="239284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rgbClr val="92D050"/>
                </a:solidFill>
              </a:rPr>
              <a:t>PSALM 51</a:t>
            </a:r>
          </a:p>
          <a:p>
            <a:pPr algn="ctr"/>
            <a:r>
              <a:rPr lang="zh-Hans" altLang="en-US" sz="8800" b="1" dirty="0">
                <a:solidFill>
                  <a:srgbClr val="92D050"/>
                </a:solidFill>
              </a:rPr>
              <a:t>诗篇五十一篇</a:t>
            </a:r>
            <a:endParaRPr lang="en-US" sz="8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4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13_David_Bathsheba_1024_JPEG.jpg">
            <a:extLst>
              <a:ext uri="{FF2B5EF4-FFF2-40B4-BE49-F238E27FC236}">
                <a16:creationId xmlns:a16="http://schemas.microsoft.com/office/drawing/2014/main" id="{DB9CC54F-E86B-9444-BE65-B49AB965F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78F2B6-F0A5-8A49-9983-150A0A9DE28C}"/>
              </a:ext>
            </a:extLst>
          </p:cNvPr>
          <p:cNvSpPr txBox="1"/>
          <p:nvPr/>
        </p:nvSpPr>
        <p:spPr>
          <a:xfrm>
            <a:off x="247136" y="1767016"/>
            <a:ext cx="357982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>
                <a:solidFill>
                  <a:srgbClr val="92D050"/>
                </a:solidFill>
              </a:rPr>
              <a:t>有钱，有</a:t>
            </a:r>
            <a:endParaRPr lang="en-US" altLang="zh-Hans" sz="4400" b="1" dirty="0">
              <a:solidFill>
                <a:srgbClr val="92D050"/>
              </a:solidFill>
            </a:endParaRPr>
          </a:p>
          <a:p>
            <a:r>
              <a:rPr lang="zh-Hans" altLang="en-US" sz="4400" b="1" dirty="0">
                <a:solidFill>
                  <a:srgbClr val="92D050"/>
                </a:solidFill>
              </a:rPr>
              <a:t>权利的夺走</a:t>
            </a:r>
            <a:endParaRPr lang="en-US" altLang="zh-Hans" sz="4400" b="1" dirty="0">
              <a:solidFill>
                <a:srgbClr val="92D050"/>
              </a:solidFill>
            </a:endParaRPr>
          </a:p>
          <a:p>
            <a:r>
              <a:rPr lang="zh-Hans" altLang="en-US" sz="4400" b="1" dirty="0">
                <a:solidFill>
                  <a:srgbClr val="92D050"/>
                </a:solidFill>
              </a:rPr>
              <a:t>穷苦没有势力</a:t>
            </a:r>
            <a:endParaRPr lang="en-US" altLang="zh-Hans" sz="4400" b="1" dirty="0">
              <a:solidFill>
                <a:srgbClr val="92D050"/>
              </a:solidFill>
            </a:endParaRPr>
          </a:p>
          <a:p>
            <a:r>
              <a:rPr lang="zh-Hans" altLang="en-US" sz="4400" b="1" dirty="0">
                <a:solidFill>
                  <a:srgbClr val="92D050"/>
                </a:solidFill>
              </a:rPr>
              <a:t>的宝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0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16_David_Bathsheba_1024_JPEG.jpg">
            <a:extLst>
              <a:ext uri="{FF2B5EF4-FFF2-40B4-BE49-F238E27FC236}">
                <a16:creationId xmlns:a16="http://schemas.microsoft.com/office/drawing/2014/main" id="{F6208D06-D02E-6B40-B673-DB78FB83F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987056-BC94-9B4F-A6B4-E2AE59BE1424}"/>
              </a:ext>
            </a:extLst>
          </p:cNvPr>
          <p:cNvSpPr txBox="1"/>
          <p:nvPr/>
        </p:nvSpPr>
        <p:spPr>
          <a:xfrm>
            <a:off x="481914" y="1235676"/>
            <a:ext cx="24481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/>
              <a:t>大卫就是</a:t>
            </a:r>
            <a:endParaRPr lang="en-US" altLang="zh-Hans" sz="4400" b="1" dirty="0"/>
          </a:p>
          <a:p>
            <a:r>
              <a:rPr lang="zh-Hans" altLang="en-US" sz="4400" b="1" dirty="0"/>
              <a:t>那个恶人</a:t>
            </a:r>
            <a:endParaRPr lang="en-US" altLang="zh-Hans" sz="4400" b="1" dirty="0"/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9674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17_David_Bathsheba_1024_JPEG.jpg">
            <a:extLst>
              <a:ext uri="{FF2B5EF4-FFF2-40B4-BE49-F238E27FC236}">
                <a16:creationId xmlns:a16="http://schemas.microsoft.com/office/drawing/2014/main" id="{594255F3-3D33-C440-8FA4-1D7B6B652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AC7BEE-E880-CD44-87DB-3CCB4CF84365}"/>
              </a:ext>
            </a:extLst>
          </p:cNvPr>
          <p:cNvSpPr txBox="1"/>
          <p:nvPr/>
        </p:nvSpPr>
        <p:spPr>
          <a:xfrm>
            <a:off x="296562" y="1433384"/>
            <a:ext cx="357982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/>
              <a:t>神的管教</a:t>
            </a:r>
            <a:endParaRPr lang="en-US" altLang="zh-Hans" sz="4400" b="1" dirty="0"/>
          </a:p>
          <a:p>
            <a:r>
              <a:rPr lang="zh-Hans" altLang="en-US" sz="4400" b="1" dirty="0"/>
              <a:t>是严厉的！</a:t>
            </a:r>
            <a:endParaRPr lang="en-US" altLang="zh-Hans" sz="4400" b="1" dirty="0"/>
          </a:p>
          <a:p>
            <a:r>
              <a:rPr lang="zh-Hans" altLang="en-US" sz="4400" b="1" dirty="0"/>
              <a:t>白发送黑发</a:t>
            </a:r>
            <a:endParaRPr lang="en-US" altLang="zh-Hans" sz="4400" b="1" dirty="0"/>
          </a:p>
          <a:p>
            <a:r>
              <a:rPr lang="zh-Hans" altLang="en-US" sz="4400" b="1" dirty="0"/>
              <a:t>是最痛苦的！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9686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19_David_Bathsheba_1024_JPEG.jpg">
            <a:extLst>
              <a:ext uri="{FF2B5EF4-FFF2-40B4-BE49-F238E27FC236}">
                <a16:creationId xmlns:a16="http://schemas.microsoft.com/office/drawing/2014/main" id="{64A89F78-77AC-8B4E-BB8D-0D0876B68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259B03-84B9-8341-BCB2-669BA711171F}"/>
              </a:ext>
            </a:extLst>
          </p:cNvPr>
          <p:cNvSpPr txBox="1"/>
          <p:nvPr/>
        </p:nvSpPr>
        <p:spPr>
          <a:xfrm>
            <a:off x="185351" y="1569309"/>
            <a:ext cx="414568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/>
              <a:t>大卫写了</a:t>
            </a:r>
            <a:endParaRPr lang="en-US" altLang="zh-Hans" sz="4400" b="1" dirty="0"/>
          </a:p>
          <a:p>
            <a:r>
              <a:rPr lang="zh-Hans" altLang="en-US" sz="4400" b="1" dirty="0"/>
              <a:t>他认罪悔改</a:t>
            </a:r>
            <a:endParaRPr lang="en-US" altLang="zh-Hans" sz="4400" b="1" dirty="0"/>
          </a:p>
          <a:p>
            <a:r>
              <a:rPr lang="zh-Hans" altLang="en-US" sz="4400" b="1" dirty="0"/>
              <a:t>的诗篇</a:t>
            </a:r>
            <a:r>
              <a:rPr lang="en-US" altLang="zh-Hans" sz="4400" b="1" dirty="0"/>
              <a:t>51</a:t>
            </a:r>
          </a:p>
          <a:p>
            <a:r>
              <a:rPr lang="zh-Hans" altLang="en-US" sz="4400" b="1" dirty="0"/>
              <a:t>神就祝福他</a:t>
            </a:r>
            <a:endParaRPr lang="en-US" altLang="zh-Hans" sz="4400" b="1" dirty="0"/>
          </a:p>
          <a:p>
            <a:r>
              <a:rPr lang="zh-Hans" altLang="en-US" sz="4400" b="1" dirty="0"/>
              <a:t>给了他所罗门王</a:t>
            </a:r>
            <a:endParaRPr lang="en-US" altLang="zh-Hans" sz="4400" b="1" dirty="0"/>
          </a:p>
        </p:txBody>
      </p:sp>
    </p:spTree>
    <p:extLst>
      <p:ext uri="{BB962C8B-B14F-4D97-AF65-F5344CB8AC3E}">
        <p14:creationId xmlns:p14="http://schemas.microsoft.com/office/powerpoint/2010/main" val="177095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E185-2200-B84B-9690-FC7A8CEE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92D050"/>
                </a:solidFill>
              </a:rPr>
              <a:t>LOVE LIFTED ME</a:t>
            </a:r>
            <a:br>
              <a:rPr lang="en-US" sz="5400" b="1" dirty="0">
                <a:solidFill>
                  <a:srgbClr val="92D050"/>
                </a:solidFill>
              </a:rPr>
            </a:br>
            <a:r>
              <a:rPr lang="zh-Hans" altLang="en-US" sz="5400" b="1" dirty="0">
                <a:solidFill>
                  <a:srgbClr val="92D050"/>
                </a:solidFill>
              </a:rPr>
              <a:t>主爱救我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70A5-8FBE-2945-A180-2E8F06FF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94560"/>
            <a:ext cx="12191998" cy="466343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51:1"Have mercy on me, O God,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according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to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your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steadfast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love;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according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to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your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abundant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mercy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blot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out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my</a:t>
            </a:r>
            <a:r>
              <a:rPr lang="zh-Hans" altLang="en-US" sz="4800" b="1" dirty="0">
                <a:solidFill>
                  <a:srgbClr val="92D050"/>
                </a:solidFill>
              </a:rPr>
              <a:t> </a:t>
            </a:r>
            <a:r>
              <a:rPr lang="en-US" altLang="zh-Hans" sz="4800" b="1" dirty="0">
                <a:solidFill>
                  <a:srgbClr val="92D050"/>
                </a:solidFill>
              </a:rPr>
              <a:t>transgressions."</a:t>
            </a:r>
            <a:r>
              <a:rPr lang="zh-Hans" altLang="en-US" sz="4800" b="1" dirty="0">
                <a:solidFill>
                  <a:srgbClr val="92D050"/>
                </a:solidFill>
              </a:rPr>
              <a:t>                           </a:t>
            </a:r>
            <a:r>
              <a:rPr lang="en-US" altLang="zh-Hans" sz="4800" b="1" dirty="0">
                <a:solidFill>
                  <a:srgbClr val="92D050"/>
                </a:solidFill>
              </a:rPr>
              <a:t> </a:t>
            </a:r>
            <a:r>
              <a:rPr lang="zh-Hans" altLang="en-US" sz="6000" b="1" dirty="0">
                <a:solidFill>
                  <a:srgbClr val="92D050"/>
                </a:solidFill>
              </a:rPr>
              <a:t>“神啊！求你按你的慈爱怜恤我，按你丰盛的慈悲涂抹我的过犯。”</a:t>
            </a:r>
            <a:endParaRPr lang="en-US" sz="6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59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E185-2200-B84B-9690-FC7A8CEE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92D050"/>
                </a:solidFill>
              </a:rPr>
              <a:t>LOVE LIFTED ME</a:t>
            </a:r>
            <a:br>
              <a:rPr lang="en-US" sz="5400" b="1" dirty="0">
                <a:solidFill>
                  <a:srgbClr val="92D050"/>
                </a:solidFill>
              </a:rPr>
            </a:br>
            <a:r>
              <a:rPr lang="zh-Hans" altLang="en-US" sz="5400" b="1" dirty="0">
                <a:solidFill>
                  <a:srgbClr val="92D050"/>
                </a:solidFill>
              </a:rPr>
              <a:t>主爱救我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70A5-8FBE-2945-A180-2E8F06FF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94560"/>
            <a:ext cx="12191998" cy="4663439"/>
          </a:xfrm>
        </p:spPr>
        <p:txBody>
          <a:bodyPr>
            <a:normAutofit/>
          </a:bodyPr>
          <a:lstStyle/>
          <a:p>
            <a:r>
              <a:rPr lang="en-US" altLang="zh-Hans" sz="6000" b="1" dirty="0">
                <a:solidFill>
                  <a:srgbClr val="92D050"/>
                </a:solidFill>
              </a:rPr>
              <a:t>15:2 "Wash me thoroughly from my iniquity, and cleanse me from my sin!"                               </a:t>
            </a:r>
            <a:r>
              <a:rPr lang="zh-Hans" altLang="en-US" sz="6000" b="1" dirty="0">
                <a:solidFill>
                  <a:srgbClr val="92D050"/>
                </a:solidFill>
              </a:rPr>
              <a:t>“求你将我的罪孽洗除净尽，并除我的罪。”</a:t>
            </a:r>
            <a:endParaRPr lang="en-US" sz="6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0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E185-2200-B84B-9690-FC7A8CEE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92D050"/>
                </a:solidFill>
              </a:rPr>
              <a:t>LOVE LIFTED ME</a:t>
            </a:r>
            <a:br>
              <a:rPr lang="en-US" sz="5400" b="1" dirty="0">
                <a:solidFill>
                  <a:srgbClr val="92D050"/>
                </a:solidFill>
              </a:rPr>
            </a:br>
            <a:r>
              <a:rPr lang="zh-Hans" altLang="en-US" sz="5400" b="1" dirty="0">
                <a:solidFill>
                  <a:srgbClr val="92D050"/>
                </a:solidFill>
              </a:rPr>
              <a:t>主爱救我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70A5-8FBE-2945-A180-2E8F06FF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94560"/>
            <a:ext cx="12191998" cy="4663439"/>
          </a:xfrm>
        </p:spPr>
        <p:txBody>
          <a:bodyPr>
            <a:normAutofit/>
          </a:bodyPr>
          <a:lstStyle/>
          <a:p>
            <a:r>
              <a:rPr lang="en-US" altLang="zh-Hans" sz="6000" b="1" dirty="0">
                <a:solidFill>
                  <a:srgbClr val="92D050"/>
                </a:solidFill>
              </a:rPr>
              <a:t>15:3 "For I know my transgressions, and my sin is ever before me."                        </a:t>
            </a:r>
            <a:r>
              <a:rPr lang="zh-Hans" altLang="en-US" sz="6000" b="1" dirty="0">
                <a:solidFill>
                  <a:srgbClr val="92D050"/>
                </a:solidFill>
              </a:rPr>
              <a:t> “因为我知道我的过犯，我的罪常在我面前。”</a:t>
            </a:r>
            <a:endParaRPr lang="en-US" altLang="zh-Hans" sz="6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8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E185-2200-B84B-9690-FC7A8CEE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92D050"/>
                </a:solidFill>
              </a:rPr>
              <a:t>LOVE LIFTED ME</a:t>
            </a:r>
            <a:br>
              <a:rPr lang="en-US" sz="5400" b="1" dirty="0">
                <a:solidFill>
                  <a:srgbClr val="92D050"/>
                </a:solidFill>
              </a:rPr>
            </a:br>
            <a:r>
              <a:rPr lang="zh-Hans" altLang="en-US" sz="5400" b="1" dirty="0">
                <a:solidFill>
                  <a:srgbClr val="92D050"/>
                </a:solidFill>
              </a:rPr>
              <a:t>主爱救我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70A5-8FBE-2945-A180-2E8F06FF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94560"/>
            <a:ext cx="12191998" cy="4663439"/>
          </a:xfrm>
        </p:spPr>
        <p:txBody>
          <a:bodyPr>
            <a:normAutofit/>
          </a:bodyPr>
          <a:lstStyle/>
          <a:p>
            <a:r>
              <a:rPr lang="en-US" altLang="zh-Hans" sz="6000" b="1" dirty="0">
                <a:solidFill>
                  <a:srgbClr val="92D050"/>
                </a:solidFill>
              </a:rPr>
              <a:t>51:10 "Create in me a clean heart, O God, and renew a right spirit within me."                         </a:t>
            </a:r>
            <a:r>
              <a:rPr lang="zh-Hans" altLang="en-US" sz="6000" b="1" dirty="0">
                <a:solidFill>
                  <a:srgbClr val="92D050"/>
                </a:solidFill>
              </a:rPr>
              <a:t>“神啊！求你为我造清洁的心，使我里面重新有正直的灵。”</a:t>
            </a:r>
            <a:endParaRPr lang="en-US" altLang="zh-Hans" sz="6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4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E185-2200-B84B-9690-FC7A8CEE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92D050"/>
                </a:solidFill>
              </a:rPr>
              <a:t>LOVE LIFTED ME</a:t>
            </a:r>
            <a:br>
              <a:rPr lang="en-US" sz="5400" b="1" dirty="0">
                <a:solidFill>
                  <a:srgbClr val="92D050"/>
                </a:solidFill>
              </a:rPr>
            </a:br>
            <a:r>
              <a:rPr lang="zh-Hans" altLang="en-US" sz="5400" b="1" dirty="0">
                <a:solidFill>
                  <a:srgbClr val="92D050"/>
                </a:solidFill>
              </a:rPr>
              <a:t>主爱救我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70A5-8FBE-2945-A180-2E8F06FF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94560"/>
            <a:ext cx="12191998" cy="4663439"/>
          </a:xfrm>
        </p:spPr>
        <p:txBody>
          <a:bodyPr>
            <a:normAutofit/>
          </a:bodyPr>
          <a:lstStyle/>
          <a:p>
            <a:r>
              <a:rPr lang="en-US" altLang="zh-Hans" sz="6000" b="1" dirty="0">
                <a:solidFill>
                  <a:srgbClr val="92D050"/>
                </a:solidFill>
              </a:rPr>
              <a:t>15:11 "Cast me not away from your presence, and take not your Holy Spirit from me."           </a:t>
            </a:r>
            <a:r>
              <a:rPr lang="zh-Hans" altLang="en-US" sz="6000" b="1" dirty="0">
                <a:solidFill>
                  <a:srgbClr val="92D050"/>
                </a:solidFill>
              </a:rPr>
              <a:t>“不要丢弃我，使我离开你的面；不要从我收回你的圣灵。”</a:t>
            </a:r>
            <a:endParaRPr lang="en-US" altLang="zh-Hans" sz="6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E185-2200-B84B-9690-FC7A8CEE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92D050"/>
                </a:solidFill>
              </a:rPr>
              <a:t>LOVE LIFTED ME</a:t>
            </a:r>
            <a:br>
              <a:rPr lang="en-US" sz="5400" b="1" dirty="0">
                <a:solidFill>
                  <a:srgbClr val="92D050"/>
                </a:solidFill>
              </a:rPr>
            </a:br>
            <a:r>
              <a:rPr lang="zh-Hans" altLang="en-US" sz="5400" b="1" dirty="0">
                <a:solidFill>
                  <a:srgbClr val="92D050"/>
                </a:solidFill>
              </a:rPr>
              <a:t>主爱救我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70A5-8FBE-2945-A180-2E8F06FF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94560"/>
            <a:ext cx="12191998" cy="4663439"/>
          </a:xfrm>
        </p:spPr>
        <p:txBody>
          <a:bodyPr>
            <a:normAutofit/>
          </a:bodyPr>
          <a:lstStyle/>
          <a:p>
            <a:r>
              <a:rPr lang="en-US" altLang="zh-Hans" sz="5400" b="1" dirty="0">
                <a:solidFill>
                  <a:srgbClr val="92D050"/>
                </a:solidFill>
              </a:rPr>
              <a:t>51:17</a:t>
            </a:r>
            <a:r>
              <a:rPr lang="zh-Hans" altLang="en-US" sz="5400" b="1" dirty="0">
                <a:solidFill>
                  <a:srgbClr val="92D050"/>
                </a:solidFill>
              </a:rPr>
              <a:t> </a:t>
            </a:r>
            <a:r>
              <a:rPr lang="en-US" altLang="zh-Hans" sz="5400" b="1" dirty="0">
                <a:solidFill>
                  <a:srgbClr val="92D050"/>
                </a:solidFill>
              </a:rPr>
              <a:t>"The sacrifices of God are a broken spirit; a broken and contrite heart, O God, you will not despise."                               </a:t>
            </a:r>
            <a:r>
              <a:rPr lang="zh-Hans" altLang="en-US" sz="5400" b="1" dirty="0">
                <a:solidFill>
                  <a:srgbClr val="92D050"/>
                </a:solidFill>
              </a:rPr>
              <a:t>“神所要的祭，就是忧伤的灵。神啊！忧伤痛悔的心，你比不轻看。”</a:t>
            </a:r>
            <a:endParaRPr lang="en-US" altLang="zh-Hans" sz="5400" b="1" dirty="0">
              <a:solidFill>
                <a:srgbClr val="92D050"/>
              </a:solidFill>
            </a:endParaRPr>
          </a:p>
          <a:p>
            <a:r>
              <a:rPr lang="en-US" altLang="zh-Hans" sz="5400" b="1" dirty="0">
                <a:solidFill>
                  <a:srgbClr val="92D050"/>
                </a:solidFill>
              </a:rPr>
              <a:t>Illustration: Come as You Are</a:t>
            </a:r>
          </a:p>
        </p:txBody>
      </p:sp>
    </p:spTree>
    <p:extLst>
      <p:ext uri="{BB962C8B-B14F-4D97-AF65-F5344CB8AC3E}">
        <p14:creationId xmlns:p14="http://schemas.microsoft.com/office/powerpoint/2010/main" val="84528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00_David_Bathsheba_1024_JPEG.jpg">
            <a:extLst>
              <a:ext uri="{FF2B5EF4-FFF2-40B4-BE49-F238E27FC236}">
                <a16:creationId xmlns:a16="http://schemas.microsoft.com/office/drawing/2014/main" id="{A7F06B20-36CF-1146-AEBB-B500E2F0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182FFD-AE05-7E4D-8709-B7BE5049EA21}"/>
              </a:ext>
            </a:extLst>
          </p:cNvPr>
          <p:cNvSpPr txBox="1"/>
          <p:nvPr/>
        </p:nvSpPr>
        <p:spPr>
          <a:xfrm>
            <a:off x="35637" y="1075038"/>
            <a:ext cx="35798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>
                <a:solidFill>
                  <a:srgbClr val="92D050"/>
                </a:solidFill>
              </a:rPr>
              <a:t>撒母耳记下</a:t>
            </a:r>
            <a:endParaRPr lang="en-US" altLang="zh-Hans" sz="4400" b="1" dirty="0">
              <a:solidFill>
                <a:srgbClr val="92D050"/>
              </a:solidFill>
            </a:endParaRPr>
          </a:p>
          <a:p>
            <a:r>
              <a:rPr lang="zh-Hans" altLang="en-US" sz="4400" b="1" dirty="0">
                <a:solidFill>
                  <a:srgbClr val="92D050"/>
                </a:solidFill>
              </a:rPr>
              <a:t>大卫，拔示巴</a:t>
            </a:r>
            <a:endParaRPr lang="en-US" altLang="zh-Hans" sz="4400" b="1" dirty="0">
              <a:solidFill>
                <a:srgbClr val="92D050"/>
              </a:solidFill>
            </a:endParaRPr>
          </a:p>
          <a:p>
            <a:r>
              <a:rPr lang="zh-Hans" altLang="en-US" sz="4400" b="1" dirty="0">
                <a:solidFill>
                  <a:srgbClr val="92D050"/>
                </a:solidFill>
              </a:rPr>
              <a:t>和拿单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01_David_Bathsheba_1024_JPEG.jpg">
            <a:extLst>
              <a:ext uri="{FF2B5EF4-FFF2-40B4-BE49-F238E27FC236}">
                <a16:creationId xmlns:a16="http://schemas.microsoft.com/office/drawing/2014/main" id="{5139B3E6-DCE6-ED4F-BCEA-C10BED188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A35D5-3ADA-2646-AD1D-BF2EEBA5B66E}"/>
              </a:ext>
            </a:extLst>
          </p:cNvPr>
          <p:cNvSpPr txBox="1"/>
          <p:nvPr/>
        </p:nvSpPr>
        <p:spPr>
          <a:xfrm>
            <a:off x="172994" y="874455"/>
            <a:ext cx="32800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000" b="1" dirty="0">
                <a:solidFill>
                  <a:srgbClr val="92D050"/>
                </a:solidFill>
              </a:rPr>
              <a:t>大卫自己没有</a:t>
            </a:r>
            <a:endParaRPr lang="en-US" altLang="zh-Hans" sz="4000" b="1" dirty="0">
              <a:solidFill>
                <a:srgbClr val="92D050"/>
              </a:solidFill>
            </a:endParaRPr>
          </a:p>
          <a:p>
            <a:r>
              <a:rPr lang="zh-Hans" altLang="en-US" sz="4000" b="1" dirty="0">
                <a:solidFill>
                  <a:srgbClr val="92D050"/>
                </a:solidFill>
              </a:rPr>
              <a:t>去打战，他</a:t>
            </a:r>
            <a:endParaRPr lang="en-US" altLang="zh-Hans" sz="4000" b="1" dirty="0">
              <a:solidFill>
                <a:srgbClr val="92D050"/>
              </a:solidFill>
            </a:endParaRPr>
          </a:p>
          <a:p>
            <a:r>
              <a:rPr lang="zh-Hans" altLang="en-US" sz="4000" b="1" dirty="0">
                <a:solidFill>
                  <a:srgbClr val="92D050"/>
                </a:solidFill>
              </a:rPr>
              <a:t>派约押去，</a:t>
            </a:r>
            <a:endParaRPr lang="en-US" altLang="zh-Hans" sz="4000" b="1" dirty="0">
              <a:solidFill>
                <a:srgbClr val="92D050"/>
              </a:solidFill>
            </a:endParaRPr>
          </a:p>
          <a:p>
            <a:r>
              <a:rPr lang="zh-Hans" altLang="en-US" sz="4000" b="1" dirty="0">
                <a:solidFill>
                  <a:srgbClr val="92D050"/>
                </a:solidFill>
              </a:rPr>
              <a:t>打败了亚扪人</a:t>
            </a: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5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05_David_Bathsheba_1024_JPEG.jpg">
            <a:extLst>
              <a:ext uri="{FF2B5EF4-FFF2-40B4-BE49-F238E27FC236}">
                <a16:creationId xmlns:a16="http://schemas.microsoft.com/office/drawing/2014/main" id="{00982D4F-E343-1741-AF86-5A7F244E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9AF40D-049A-3843-8E8C-CA3B53C837BB}"/>
              </a:ext>
            </a:extLst>
          </p:cNvPr>
          <p:cNvSpPr txBox="1"/>
          <p:nvPr/>
        </p:nvSpPr>
        <p:spPr>
          <a:xfrm>
            <a:off x="630195" y="1433384"/>
            <a:ext cx="1882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/>
              <a:t>亚扪国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7999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02_David_Bathsheba_1024_JPEG.jpg">
            <a:extLst>
              <a:ext uri="{FF2B5EF4-FFF2-40B4-BE49-F238E27FC236}">
                <a16:creationId xmlns:a16="http://schemas.microsoft.com/office/drawing/2014/main" id="{23C79BC1-357B-7D48-B4D3-0458637AE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B4A02-EAC3-A641-B199-76F8297C0286}"/>
              </a:ext>
            </a:extLst>
          </p:cNvPr>
          <p:cNvSpPr txBox="1"/>
          <p:nvPr/>
        </p:nvSpPr>
        <p:spPr>
          <a:xfrm>
            <a:off x="247135" y="526119"/>
            <a:ext cx="301396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/>
              <a:t>骄傲在</a:t>
            </a:r>
            <a:endParaRPr lang="en-US" altLang="zh-Hans" sz="4400" b="1" dirty="0"/>
          </a:p>
          <a:p>
            <a:r>
              <a:rPr lang="zh-Hans" altLang="en-US" sz="4400" b="1" dirty="0"/>
              <a:t>败坏</a:t>
            </a:r>
            <a:endParaRPr lang="en-US" altLang="zh-Hans" sz="4400" b="1" dirty="0"/>
          </a:p>
          <a:p>
            <a:r>
              <a:rPr lang="zh-Hans" altLang="en-US" sz="4400" b="1" dirty="0"/>
              <a:t>之先</a:t>
            </a:r>
            <a:endParaRPr lang="en-US" altLang="zh-Hans" sz="4400" b="1" dirty="0"/>
          </a:p>
          <a:p>
            <a:r>
              <a:rPr lang="zh-Hans" altLang="en-US" sz="4400" b="1" dirty="0"/>
              <a:t>箴言</a:t>
            </a:r>
            <a:r>
              <a:rPr lang="en-US" altLang="zh-Hans" sz="4400" b="1" dirty="0"/>
              <a:t>16:18</a:t>
            </a:r>
          </a:p>
          <a:p>
            <a:r>
              <a:rPr lang="zh-Hans" altLang="en-US" sz="4400" b="1" dirty="0"/>
              <a:t>“骄傲在</a:t>
            </a:r>
            <a:endParaRPr lang="en-US" altLang="zh-Hans" sz="4400" b="1" dirty="0"/>
          </a:p>
          <a:p>
            <a:r>
              <a:rPr lang="zh-Hans" altLang="en-US" sz="4400" b="1" dirty="0"/>
              <a:t>败坏之先；</a:t>
            </a:r>
            <a:endParaRPr lang="en-US" altLang="zh-Hans" sz="4400" b="1" dirty="0"/>
          </a:p>
          <a:p>
            <a:r>
              <a:rPr lang="zh-Hans" altLang="en-US" sz="4400" b="1" dirty="0"/>
              <a:t>狂心在跌倒</a:t>
            </a:r>
            <a:endParaRPr lang="en-US" altLang="zh-Hans" sz="4400" b="1" dirty="0"/>
          </a:p>
          <a:p>
            <a:r>
              <a:rPr lang="zh-Hans" altLang="en-US" sz="4400" b="1" dirty="0"/>
              <a:t>之前。”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5760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06_David_Bathsheba_1024_JPEG.jpg">
            <a:extLst>
              <a:ext uri="{FF2B5EF4-FFF2-40B4-BE49-F238E27FC236}">
                <a16:creationId xmlns:a16="http://schemas.microsoft.com/office/drawing/2014/main" id="{EC2FEA2D-A7DF-5742-A097-5B429280B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D10214-4B2C-BB4E-A944-BF9F9A52FAB0}"/>
              </a:ext>
            </a:extLst>
          </p:cNvPr>
          <p:cNvSpPr txBox="1"/>
          <p:nvPr/>
        </p:nvSpPr>
        <p:spPr>
          <a:xfrm>
            <a:off x="358346" y="1532238"/>
            <a:ext cx="414568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/>
              <a:t>要是不认识</a:t>
            </a:r>
            <a:endParaRPr lang="en-US" altLang="zh-Hans" sz="4400" b="1" dirty="0"/>
          </a:p>
          <a:p>
            <a:r>
              <a:rPr lang="zh-Hans" altLang="en-US" sz="4400" b="1" dirty="0"/>
              <a:t>罪，不悔改，</a:t>
            </a:r>
            <a:endParaRPr lang="en-US" altLang="zh-Hans" sz="4400" b="1" dirty="0"/>
          </a:p>
          <a:p>
            <a:r>
              <a:rPr lang="zh-Hans" altLang="en-US" sz="4400" b="1" dirty="0"/>
              <a:t>就会犯更大</a:t>
            </a:r>
            <a:endParaRPr lang="en-US" altLang="zh-Hans" sz="4400" b="1" dirty="0"/>
          </a:p>
          <a:p>
            <a:r>
              <a:rPr lang="zh-Hans" altLang="en-US" sz="4400" b="1" dirty="0"/>
              <a:t>的罪，甚至</a:t>
            </a:r>
            <a:endParaRPr lang="en-US" altLang="zh-Hans" sz="4400" b="1" dirty="0"/>
          </a:p>
          <a:p>
            <a:r>
              <a:rPr lang="zh-Hans" altLang="en-US" sz="4400" b="1" dirty="0"/>
              <a:t>杀人都不眨眼！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752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09_David_Bathsheba_1024_JPEG.jpg">
            <a:extLst>
              <a:ext uri="{FF2B5EF4-FFF2-40B4-BE49-F238E27FC236}">
                <a16:creationId xmlns:a16="http://schemas.microsoft.com/office/drawing/2014/main" id="{A5682B96-4531-1540-B3C5-963F27A5A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4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B91A40-EB31-9040-A5A0-47D8DE4D7D1A}"/>
              </a:ext>
            </a:extLst>
          </p:cNvPr>
          <p:cNvSpPr txBox="1"/>
          <p:nvPr/>
        </p:nvSpPr>
        <p:spPr>
          <a:xfrm>
            <a:off x="630195" y="1581665"/>
            <a:ext cx="30139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/>
              <a:t>乌利亚被害</a:t>
            </a:r>
            <a:endParaRPr lang="en-US" altLang="zh-Hans" sz="4400" b="1" dirty="0"/>
          </a:p>
          <a:p>
            <a:r>
              <a:rPr lang="zh-Hans" altLang="en-US" sz="4400" b="1" dirty="0"/>
              <a:t>送到战场的</a:t>
            </a:r>
            <a:endParaRPr lang="en-US" altLang="zh-Hans" sz="4400" b="1" dirty="0"/>
          </a:p>
          <a:p>
            <a:r>
              <a:rPr lang="zh-Hans" altLang="en-US" sz="4400" b="1" dirty="0"/>
              <a:t>前线送死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5458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10_David_Bathsheba_1024_JPEG.jpg">
            <a:extLst>
              <a:ext uri="{FF2B5EF4-FFF2-40B4-BE49-F238E27FC236}">
                <a16:creationId xmlns:a16="http://schemas.microsoft.com/office/drawing/2014/main" id="{4A76A5D0-1B6B-2A45-BCAB-03D47ABE9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39ADED-070A-9F4F-9E2C-360EB5B18DF1}"/>
              </a:ext>
            </a:extLst>
          </p:cNvPr>
          <p:cNvSpPr txBox="1"/>
          <p:nvPr/>
        </p:nvSpPr>
        <p:spPr>
          <a:xfrm>
            <a:off x="190552" y="1482810"/>
            <a:ext cx="30139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/>
              <a:t>神不喜悦</a:t>
            </a:r>
            <a:endParaRPr lang="en-US" altLang="zh-Hans" sz="4400" b="1" dirty="0"/>
          </a:p>
          <a:p>
            <a:r>
              <a:rPr lang="zh-Hans" altLang="en-US" sz="4400" b="1" dirty="0"/>
              <a:t>大卫，所以</a:t>
            </a:r>
            <a:endParaRPr lang="en-US" altLang="zh-Hans" sz="4400" b="1" dirty="0"/>
          </a:p>
          <a:p>
            <a:r>
              <a:rPr lang="zh-Hans" altLang="en-US" sz="4400" b="1" dirty="0"/>
              <a:t>处罚他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9797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12_David_Bathsheba_1024_JPEG.jpg">
            <a:extLst>
              <a:ext uri="{FF2B5EF4-FFF2-40B4-BE49-F238E27FC236}">
                <a16:creationId xmlns:a16="http://schemas.microsoft.com/office/drawing/2014/main" id="{7707E997-F417-7442-A055-BAF3D8C17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720FA-C867-E544-B22E-909A9CB60B96}"/>
              </a:ext>
            </a:extLst>
          </p:cNvPr>
          <p:cNvSpPr txBox="1"/>
          <p:nvPr/>
        </p:nvSpPr>
        <p:spPr>
          <a:xfrm>
            <a:off x="370703" y="1569308"/>
            <a:ext cx="3013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/>
              <a:t>拿单的故事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5756455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117</TotalTime>
  <Words>326</Words>
  <Application>Microsoft Macintosh PowerPoint</Application>
  <PresentationFormat>Widescreen</PresentationFormat>
  <Paragraphs>60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宋体</vt:lpstr>
      <vt:lpstr>Arial</vt:lpstr>
      <vt:lpstr>Calibri</vt:lpstr>
      <vt:lpstr>Trebuchet MS</vt:lpstr>
      <vt:lpstr>Berlin</vt:lpstr>
      <vt:lpstr>LOVE LIFTED ME 主爱救我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LOVE LIFTED ME 主爱救我</vt:lpstr>
      <vt:lpstr>LOVE LIFTED ME 主爱救我</vt:lpstr>
      <vt:lpstr>LOVE LIFTED ME 主爱救我</vt:lpstr>
      <vt:lpstr>LOVE LIFTED ME 主爱救我</vt:lpstr>
      <vt:lpstr>LOVE LIFTED ME 主爱救我</vt:lpstr>
      <vt:lpstr>LOVE LIFTED ME 主爱救我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LIFTED ME 主爱救我 </dc:title>
  <dc:creator>Jane Pan</dc:creator>
  <cp:lastModifiedBy>Jane Pan</cp:lastModifiedBy>
  <cp:revision>9</cp:revision>
  <dcterms:created xsi:type="dcterms:W3CDTF">2019-02-12T15:20:42Z</dcterms:created>
  <dcterms:modified xsi:type="dcterms:W3CDTF">2019-02-15T15:14:44Z</dcterms:modified>
</cp:coreProperties>
</file>