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7" r:id="rId4"/>
    <p:sldId id="267" r:id="rId5"/>
    <p:sldId id="258" r:id="rId6"/>
    <p:sldId id="263" r:id="rId7"/>
    <p:sldId id="259" r:id="rId8"/>
    <p:sldId id="260" r:id="rId9"/>
    <p:sldId id="264" r:id="rId10"/>
    <p:sldId id="261" r:id="rId11"/>
    <p:sldId id="262"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43"/>
    <p:restoredTop sz="94674"/>
  </p:normalViewPr>
  <p:slideViewPr>
    <p:cSldViewPr snapToGrid="0" snapToObjects="1">
      <p:cViewPr varScale="1">
        <p:scale>
          <a:sx n="104" d="100"/>
          <a:sy n="104" d="100"/>
        </p:scale>
        <p:origin x="232" y="7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a:pPr/>
              <a:t>1/17/19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a:t>1/17/19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a:t>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a:t>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a:t>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a:t>1/17/19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a:t>1/17/19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a:t>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a:t>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a:t>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a:t>1/17/19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a:t>1/17/19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a:t>1/17/19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a:t>1/17/19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a:t>1/17/19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a:t>1/17/19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a:t>1/17/19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a:t>1/17/19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DC65A-2A92-2B47-B324-A7C1285E7753}"/>
              </a:ext>
            </a:extLst>
          </p:cNvPr>
          <p:cNvSpPr>
            <a:spLocks noGrp="1"/>
          </p:cNvSpPr>
          <p:nvPr>
            <p:ph type="ctrTitle"/>
          </p:nvPr>
        </p:nvSpPr>
        <p:spPr>
          <a:xfrm>
            <a:off x="518160" y="768170"/>
            <a:ext cx="11206480" cy="4439920"/>
          </a:xfrm>
        </p:spPr>
        <p:txBody>
          <a:bodyPr/>
          <a:lstStyle/>
          <a:p>
            <a:pPr algn="ctr"/>
            <a:r>
              <a:rPr lang="en-US" sz="6600" b="1" dirty="0">
                <a:solidFill>
                  <a:schemeClr val="bg1"/>
                </a:solidFill>
              </a:rPr>
              <a:t>WHO IS THE HEAD OF THE CHURCH?</a:t>
            </a:r>
            <a:br>
              <a:rPr lang="en-US" sz="6600" b="1" dirty="0">
                <a:solidFill>
                  <a:schemeClr val="bg1"/>
                </a:solidFill>
              </a:rPr>
            </a:br>
            <a:r>
              <a:rPr lang="zh-Hans" altLang="en-US" sz="7200" b="1">
                <a:solidFill>
                  <a:schemeClr val="bg1"/>
                </a:solidFill>
              </a:rPr>
              <a:t>谁是教会的头？</a:t>
            </a:r>
            <a:br>
              <a:rPr lang="en-US" altLang="zh-Hans" sz="7200" b="1" dirty="0">
                <a:solidFill>
                  <a:schemeClr val="bg1"/>
                </a:solidFill>
              </a:rPr>
            </a:br>
            <a:endParaRPr lang="en-US" sz="7200" b="1" dirty="0">
              <a:solidFill>
                <a:schemeClr val="bg1"/>
              </a:solidFill>
            </a:endParaRPr>
          </a:p>
        </p:txBody>
      </p:sp>
      <p:sp>
        <p:nvSpPr>
          <p:cNvPr id="3" name="Subtitle 2">
            <a:extLst>
              <a:ext uri="{FF2B5EF4-FFF2-40B4-BE49-F238E27FC236}">
                <a16:creationId xmlns:a16="http://schemas.microsoft.com/office/drawing/2014/main" id="{BCFCC44A-389A-2942-98A1-21837394CA57}"/>
              </a:ext>
            </a:extLst>
          </p:cNvPr>
          <p:cNvSpPr>
            <a:spLocks noGrp="1"/>
          </p:cNvSpPr>
          <p:nvPr>
            <p:ph type="subTitle" idx="1"/>
          </p:nvPr>
        </p:nvSpPr>
        <p:spPr>
          <a:xfrm>
            <a:off x="518160" y="4328160"/>
            <a:ext cx="11206480" cy="2032000"/>
          </a:xfrm>
        </p:spPr>
        <p:txBody>
          <a:bodyPr>
            <a:normAutofit/>
          </a:bodyPr>
          <a:lstStyle/>
          <a:p>
            <a:pPr algn="ctr"/>
            <a:r>
              <a:rPr lang="en-US" sz="5400" b="1" dirty="0">
                <a:solidFill>
                  <a:schemeClr val="bg1"/>
                </a:solidFill>
              </a:rPr>
              <a:t>COLOSSIANS 1:15-20</a:t>
            </a:r>
          </a:p>
          <a:p>
            <a:pPr algn="ctr"/>
            <a:r>
              <a:rPr lang="zh-Hans" altLang="en-US" sz="5400" b="1">
                <a:solidFill>
                  <a:schemeClr val="bg1"/>
                </a:solidFill>
              </a:rPr>
              <a:t>歌罗西书一章十五到二十节</a:t>
            </a:r>
            <a:endParaRPr lang="en-US" sz="5400" b="1" dirty="0">
              <a:solidFill>
                <a:schemeClr val="bg1"/>
              </a:solidFill>
            </a:endParaRPr>
          </a:p>
        </p:txBody>
      </p:sp>
    </p:spTree>
    <p:extLst>
      <p:ext uri="{BB962C8B-B14F-4D97-AF65-F5344CB8AC3E}">
        <p14:creationId xmlns:p14="http://schemas.microsoft.com/office/powerpoint/2010/main" val="228818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80662-208E-3947-B03D-94567A8C489D}"/>
              </a:ext>
            </a:extLst>
          </p:cNvPr>
          <p:cNvSpPr>
            <a:spLocks noGrp="1"/>
          </p:cNvSpPr>
          <p:nvPr>
            <p:ph type="title"/>
          </p:nvPr>
        </p:nvSpPr>
        <p:spPr>
          <a:xfrm>
            <a:off x="1" y="284480"/>
            <a:ext cx="12192000" cy="1838960"/>
          </a:xfrm>
        </p:spPr>
        <p:txBody>
          <a:bodyPr/>
          <a:lstStyle/>
          <a:p>
            <a:pPr algn="ctr"/>
            <a:r>
              <a:rPr lang="en-US" sz="4800" b="1" dirty="0"/>
              <a:t>THROUGH HIM AND FOR HIM</a:t>
            </a:r>
            <a:br>
              <a:rPr lang="en-US" sz="4800" b="1" dirty="0"/>
            </a:br>
            <a:r>
              <a:rPr lang="zh-Hans" altLang="en-US" sz="6000" b="1"/>
              <a:t>靠耶稣，为耶稣</a:t>
            </a:r>
            <a:endParaRPr lang="en-US" sz="6000" b="1" dirty="0"/>
          </a:p>
        </p:txBody>
      </p:sp>
      <p:sp>
        <p:nvSpPr>
          <p:cNvPr id="3" name="Content Placeholder 2">
            <a:extLst>
              <a:ext uri="{FF2B5EF4-FFF2-40B4-BE49-F238E27FC236}">
                <a16:creationId xmlns:a16="http://schemas.microsoft.com/office/drawing/2014/main" id="{B92313D8-0453-7D42-A581-7997BADD748F}"/>
              </a:ext>
            </a:extLst>
          </p:cNvPr>
          <p:cNvSpPr>
            <a:spLocks noGrp="1"/>
          </p:cNvSpPr>
          <p:nvPr>
            <p:ph idx="1"/>
          </p:nvPr>
        </p:nvSpPr>
        <p:spPr>
          <a:xfrm>
            <a:off x="121921" y="2306320"/>
            <a:ext cx="12070080" cy="4551680"/>
          </a:xfrm>
        </p:spPr>
        <p:txBody>
          <a:bodyPr>
            <a:normAutofit/>
          </a:bodyPr>
          <a:lstStyle/>
          <a:p>
            <a:pPr marL="0" indent="0">
              <a:buNone/>
            </a:pPr>
            <a:r>
              <a:rPr lang="en-US" sz="4800" b="1" dirty="0">
                <a:solidFill>
                  <a:schemeClr val="accent6">
                    <a:lumMod val="50000"/>
                  </a:schemeClr>
                </a:solidFill>
              </a:rPr>
              <a:t>V.</a:t>
            </a:r>
            <a:r>
              <a:rPr lang="zh-Hans" altLang="en-US" sz="4800" b="1" dirty="0">
                <a:solidFill>
                  <a:schemeClr val="accent6">
                    <a:lumMod val="50000"/>
                  </a:schemeClr>
                </a:solidFill>
              </a:rPr>
              <a:t> </a:t>
            </a:r>
            <a:r>
              <a:rPr lang="en-US" altLang="zh-Hans" sz="4800" b="1" dirty="0">
                <a:solidFill>
                  <a:schemeClr val="accent6">
                    <a:lumMod val="50000"/>
                  </a:schemeClr>
                </a:solidFill>
              </a:rPr>
              <a:t>"For in Him all the fullness of God was pleased to dwell." 19                                  </a:t>
            </a:r>
            <a:r>
              <a:rPr lang="zh-Hans" altLang="en-US" sz="4800" b="1" dirty="0">
                <a:solidFill>
                  <a:schemeClr val="accent6">
                    <a:lumMod val="50000"/>
                  </a:schemeClr>
                </a:solidFill>
              </a:rPr>
              <a:t>“因为父喜欢叫一切的丰盛，在他里面居住。”十九节</a:t>
            </a:r>
            <a:endParaRPr lang="en-US" altLang="zh-Hans" sz="4800" b="1" dirty="0">
              <a:solidFill>
                <a:schemeClr val="accent6">
                  <a:lumMod val="50000"/>
                </a:schemeClr>
              </a:solidFill>
            </a:endParaRPr>
          </a:p>
          <a:p>
            <a:pPr marL="0" indent="0">
              <a:buNone/>
            </a:pPr>
            <a:r>
              <a:rPr lang="en-US" sz="4800" b="1" dirty="0">
                <a:solidFill>
                  <a:schemeClr val="accent6">
                    <a:lumMod val="50000"/>
                  </a:schemeClr>
                </a:solidFill>
              </a:rPr>
              <a:t>Illustration: No God, No Potatoes</a:t>
            </a:r>
          </a:p>
        </p:txBody>
      </p:sp>
    </p:spTree>
    <p:extLst>
      <p:ext uri="{BB962C8B-B14F-4D97-AF65-F5344CB8AC3E}">
        <p14:creationId xmlns:p14="http://schemas.microsoft.com/office/powerpoint/2010/main" val="2812178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80662-208E-3947-B03D-94567A8C489D}"/>
              </a:ext>
            </a:extLst>
          </p:cNvPr>
          <p:cNvSpPr>
            <a:spLocks noGrp="1"/>
          </p:cNvSpPr>
          <p:nvPr>
            <p:ph type="title"/>
          </p:nvPr>
        </p:nvSpPr>
        <p:spPr>
          <a:xfrm>
            <a:off x="1" y="284480"/>
            <a:ext cx="12192000" cy="1838960"/>
          </a:xfrm>
        </p:spPr>
        <p:txBody>
          <a:bodyPr/>
          <a:lstStyle/>
          <a:p>
            <a:pPr algn="ctr"/>
            <a:r>
              <a:rPr lang="en-US" sz="4800" b="1" dirty="0"/>
              <a:t>THROUGH HIM AND FOR HIM</a:t>
            </a:r>
            <a:br>
              <a:rPr lang="en-US" sz="4800" b="1" dirty="0"/>
            </a:br>
            <a:r>
              <a:rPr lang="zh-Hans" altLang="en-US" sz="6000" b="1"/>
              <a:t>靠耶稣，为耶稣</a:t>
            </a:r>
            <a:endParaRPr lang="en-US" sz="6000" b="1" dirty="0"/>
          </a:p>
        </p:txBody>
      </p:sp>
      <p:sp>
        <p:nvSpPr>
          <p:cNvPr id="3" name="Content Placeholder 2">
            <a:extLst>
              <a:ext uri="{FF2B5EF4-FFF2-40B4-BE49-F238E27FC236}">
                <a16:creationId xmlns:a16="http://schemas.microsoft.com/office/drawing/2014/main" id="{B92313D8-0453-7D42-A581-7997BADD748F}"/>
              </a:ext>
            </a:extLst>
          </p:cNvPr>
          <p:cNvSpPr>
            <a:spLocks noGrp="1"/>
          </p:cNvSpPr>
          <p:nvPr>
            <p:ph idx="1"/>
          </p:nvPr>
        </p:nvSpPr>
        <p:spPr>
          <a:xfrm>
            <a:off x="121921" y="2306320"/>
            <a:ext cx="12070080" cy="4551680"/>
          </a:xfrm>
        </p:spPr>
        <p:txBody>
          <a:bodyPr>
            <a:normAutofit/>
          </a:bodyPr>
          <a:lstStyle/>
          <a:p>
            <a:pPr marL="0" indent="0">
              <a:buNone/>
            </a:pPr>
            <a:r>
              <a:rPr lang="en-US" altLang="zh-Hans" sz="4800" b="1" dirty="0">
                <a:solidFill>
                  <a:schemeClr val="accent6">
                    <a:lumMod val="50000"/>
                  </a:schemeClr>
                </a:solidFill>
              </a:rPr>
              <a:t>IV. "And through Him to reconcile to Himself all things, whether on earth or in heaven, making peace by the blood of His Cross." 20</a:t>
            </a:r>
            <a:endParaRPr lang="en-US" sz="4800" b="1" dirty="0">
              <a:solidFill>
                <a:schemeClr val="accent6">
                  <a:lumMod val="50000"/>
                </a:schemeClr>
              </a:solidFill>
            </a:endParaRPr>
          </a:p>
        </p:txBody>
      </p:sp>
    </p:spTree>
    <p:extLst>
      <p:ext uri="{BB962C8B-B14F-4D97-AF65-F5344CB8AC3E}">
        <p14:creationId xmlns:p14="http://schemas.microsoft.com/office/powerpoint/2010/main" val="176936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80662-208E-3947-B03D-94567A8C489D}"/>
              </a:ext>
            </a:extLst>
          </p:cNvPr>
          <p:cNvSpPr>
            <a:spLocks noGrp="1"/>
          </p:cNvSpPr>
          <p:nvPr>
            <p:ph type="title"/>
          </p:nvPr>
        </p:nvSpPr>
        <p:spPr>
          <a:xfrm>
            <a:off x="1" y="284480"/>
            <a:ext cx="12192000" cy="1838960"/>
          </a:xfrm>
        </p:spPr>
        <p:txBody>
          <a:bodyPr/>
          <a:lstStyle/>
          <a:p>
            <a:pPr algn="ctr"/>
            <a:r>
              <a:rPr lang="en-US" sz="4800" b="1" dirty="0"/>
              <a:t>THROUGH HIM AND FOR HIM</a:t>
            </a:r>
            <a:br>
              <a:rPr lang="en-US" sz="4800" b="1" dirty="0"/>
            </a:br>
            <a:r>
              <a:rPr lang="zh-Hans" altLang="en-US" sz="6000" b="1"/>
              <a:t>靠耶稣，为耶稣</a:t>
            </a:r>
            <a:endParaRPr lang="en-US" sz="6000" b="1" dirty="0"/>
          </a:p>
        </p:txBody>
      </p:sp>
      <p:sp>
        <p:nvSpPr>
          <p:cNvPr id="3" name="Content Placeholder 2">
            <a:extLst>
              <a:ext uri="{FF2B5EF4-FFF2-40B4-BE49-F238E27FC236}">
                <a16:creationId xmlns:a16="http://schemas.microsoft.com/office/drawing/2014/main" id="{B92313D8-0453-7D42-A581-7997BADD748F}"/>
              </a:ext>
            </a:extLst>
          </p:cNvPr>
          <p:cNvSpPr>
            <a:spLocks noGrp="1"/>
          </p:cNvSpPr>
          <p:nvPr>
            <p:ph idx="1"/>
          </p:nvPr>
        </p:nvSpPr>
        <p:spPr>
          <a:xfrm>
            <a:off x="121921" y="2306320"/>
            <a:ext cx="12070080" cy="4551680"/>
          </a:xfrm>
        </p:spPr>
        <p:txBody>
          <a:bodyPr>
            <a:normAutofit/>
          </a:bodyPr>
          <a:lstStyle/>
          <a:p>
            <a:pPr marL="0" indent="0">
              <a:buNone/>
            </a:pPr>
            <a:r>
              <a:rPr lang="en-US" altLang="zh-Hans" sz="4800" b="1" dirty="0">
                <a:solidFill>
                  <a:schemeClr val="accent6">
                    <a:lumMod val="50000"/>
                  </a:schemeClr>
                </a:solidFill>
              </a:rPr>
              <a:t>IV. </a:t>
            </a:r>
            <a:r>
              <a:rPr lang="zh-Hans" altLang="en-US" sz="4800" b="1" dirty="0">
                <a:solidFill>
                  <a:schemeClr val="accent6">
                    <a:lumMod val="50000"/>
                  </a:schemeClr>
                </a:solidFill>
              </a:rPr>
              <a:t>“既然藉着他在十字架上所流的血成就了和平，便藉着他叫万有，无论是地上的，天上的，都与自己和好了。”二十节</a:t>
            </a:r>
            <a:endParaRPr lang="en-US" altLang="zh-Hans" sz="4800" b="1" dirty="0">
              <a:solidFill>
                <a:schemeClr val="accent6">
                  <a:lumMod val="50000"/>
                </a:schemeClr>
              </a:solidFill>
            </a:endParaRPr>
          </a:p>
          <a:p>
            <a:pPr marL="0" indent="0">
              <a:buNone/>
            </a:pPr>
            <a:r>
              <a:rPr lang="en-US" sz="4800" b="1" dirty="0">
                <a:solidFill>
                  <a:schemeClr val="accent6">
                    <a:lumMod val="50000"/>
                  </a:schemeClr>
                </a:solidFill>
              </a:rPr>
              <a:t>Illustration: Total Package (Jesus bought us in total, therefore, everything we have belong to Him)</a:t>
            </a:r>
          </a:p>
        </p:txBody>
      </p:sp>
    </p:spTree>
    <p:extLst>
      <p:ext uri="{BB962C8B-B14F-4D97-AF65-F5344CB8AC3E}">
        <p14:creationId xmlns:p14="http://schemas.microsoft.com/office/powerpoint/2010/main" val="2435076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02A6155-A636-1F43-B0AB-9C190027E64F}"/>
              </a:ext>
            </a:extLst>
          </p:cNvPr>
          <p:cNvPicPr>
            <a:picLocks noChangeAspect="1"/>
          </p:cNvPicPr>
          <p:nvPr/>
        </p:nvPicPr>
        <p:blipFill>
          <a:blip r:embed="rId2"/>
          <a:stretch>
            <a:fillRect/>
          </a:stretch>
        </p:blipFill>
        <p:spPr>
          <a:xfrm>
            <a:off x="2595497" y="0"/>
            <a:ext cx="9596503" cy="7130734"/>
          </a:xfrm>
          <a:prstGeom prst="rect">
            <a:avLst/>
          </a:prstGeom>
        </p:spPr>
      </p:pic>
      <p:sp>
        <p:nvSpPr>
          <p:cNvPr id="6" name="TextBox 5">
            <a:extLst>
              <a:ext uri="{FF2B5EF4-FFF2-40B4-BE49-F238E27FC236}">
                <a16:creationId xmlns:a16="http://schemas.microsoft.com/office/drawing/2014/main" id="{5F15B1D8-BACF-8F4C-BFD5-DF60678F7D2D}"/>
              </a:ext>
            </a:extLst>
          </p:cNvPr>
          <p:cNvSpPr txBox="1"/>
          <p:nvPr/>
        </p:nvSpPr>
        <p:spPr>
          <a:xfrm>
            <a:off x="466928" y="700391"/>
            <a:ext cx="8372805" cy="4247317"/>
          </a:xfrm>
          <a:prstGeom prst="rect">
            <a:avLst/>
          </a:prstGeom>
          <a:noFill/>
        </p:spPr>
        <p:txBody>
          <a:bodyPr wrap="none" rtlCol="0">
            <a:spAutoFit/>
          </a:bodyPr>
          <a:lstStyle/>
          <a:p>
            <a:r>
              <a:rPr lang="en-US" sz="5400" b="1" dirty="0"/>
              <a:t>FAULTY ASUMPTION</a:t>
            </a:r>
          </a:p>
          <a:p>
            <a:r>
              <a:rPr lang="zh-Hans" altLang="en-US" sz="5400" b="1" dirty="0"/>
              <a:t>所见的是真的吗？</a:t>
            </a:r>
            <a:endParaRPr lang="en-US" altLang="zh-Hans" sz="5400" b="1" dirty="0"/>
          </a:p>
          <a:p>
            <a:r>
              <a:rPr lang="en-US" altLang="zh-Hans" sz="5400" b="1" dirty="0"/>
              <a:t>LOOK DEEP IN THE WORD</a:t>
            </a:r>
          </a:p>
          <a:p>
            <a:r>
              <a:rPr lang="zh-Hans" altLang="en-US" sz="5400" b="1" dirty="0"/>
              <a:t>圣经也要更深一层的</a:t>
            </a:r>
            <a:endParaRPr lang="en-US" altLang="zh-Hans" sz="5400" b="1" dirty="0"/>
          </a:p>
          <a:p>
            <a:r>
              <a:rPr lang="zh-Hans" altLang="en-US" sz="5400" b="1" dirty="0"/>
              <a:t>看里面的含义</a:t>
            </a:r>
            <a:endParaRPr lang="en-US" sz="5400" b="1" dirty="0"/>
          </a:p>
        </p:txBody>
      </p:sp>
    </p:spTree>
    <p:extLst>
      <p:ext uri="{BB962C8B-B14F-4D97-AF65-F5344CB8AC3E}">
        <p14:creationId xmlns:p14="http://schemas.microsoft.com/office/powerpoint/2010/main" val="295564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blinds(horizontal)">
                                      <p:cBhvr>
                                        <p:cTn id="15" dur="500"/>
                                        <p:tgtEl>
                                          <p:spTgt spid="6">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blinds(horizontal)">
                                      <p:cBhvr>
                                        <p:cTn id="18" dur="500"/>
                                        <p:tgtEl>
                                          <p:spTgt spid="6">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blinds(horizontal)">
                                      <p:cBhvr>
                                        <p:cTn id="21"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80662-208E-3947-B03D-94567A8C489D}"/>
              </a:ext>
            </a:extLst>
          </p:cNvPr>
          <p:cNvSpPr>
            <a:spLocks noGrp="1"/>
          </p:cNvSpPr>
          <p:nvPr>
            <p:ph type="title"/>
          </p:nvPr>
        </p:nvSpPr>
        <p:spPr>
          <a:xfrm>
            <a:off x="1" y="284480"/>
            <a:ext cx="12192000" cy="1838960"/>
          </a:xfrm>
        </p:spPr>
        <p:txBody>
          <a:bodyPr/>
          <a:lstStyle/>
          <a:p>
            <a:pPr algn="ctr"/>
            <a:r>
              <a:rPr lang="en-US" sz="4800" b="1" dirty="0"/>
              <a:t>THROUGH HIM AND FOR HIM</a:t>
            </a:r>
            <a:br>
              <a:rPr lang="en-US" sz="4800" b="1" dirty="0"/>
            </a:br>
            <a:r>
              <a:rPr lang="zh-Hans" altLang="en-US" sz="6000" b="1"/>
              <a:t>靠耶稣，为耶稣</a:t>
            </a:r>
            <a:endParaRPr lang="en-US" sz="6000" b="1" dirty="0"/>
          </a:p>
        </p:txBody>
      </p:sp>
      <p:sp>
        <p:nvSpPr>
          <p:cNvPr id="3" name="Content Placeholder 2">
            <a:extLst>
              <a:ext uri="{FF2B5EF4-FFF2-40B4-BE49-F238E27FC236}">
                <a16:creationId xmlns:a16="http://schemas.microsoft.com/office/drawing/2014/main" id="{B92313D8-0453-7D42-A581-7997BADD748F}"/>
              </a:ext>
            </a:extLst>
          </p:cNvPr>
          <p:cNvSpPr>
            <a:spLocks noGrp="1"/>
          </p:cNvSpPr>
          <p:nvPr>
            <p:ph idx="1"/>
          </p:nvPr>
        </p:nvSpPr>
        <p:spPr>
          <a:xfrm>
            <a:off x="121921" y="2306320"/>
            <a:ext cx="12070080" cy="4551680"/>
          </a:xfrm>
        </p:spPr>
        <p:txBody>
          <a:bodyPr>
            <a:normAutofit/>
          </a:bodyPr>
          <a:lstStyle/>
          <a:p>
            <a:pPr marL="0" indent="0">
              <a:buNone/>
            </a:pPr>
            <a:r>
              <a:rPr lang="en-US" sz="4800" b="1" dirty="0">
                <a:solidFill>
                  <a:schemeClr val="accent6">
                    <a:lumMod val="50000"/>
                  </a:schemeClr>
                </a:solidFill>
              </a:rPr>
              <a:t>I. "He is the image of the invisible God, the firstborn of all creation. </a:t>
            </a:r>
            <a:r>
              <a:rPr lang="zh-Hans" altLang="en-US" sz="4800" b="1" dirty="0">
                <a:solidFill>
                  <a:schemeClr val="accent6">
                    <a:lumMod val="50000"/>
                  </a:schemeClr>
                </a:solidFill>
              </a:rPr>
              <a:t>                                         爱子神那不能看见之神的像，是首生的，在一切被造的以先。”</a:t>
            </a:r>
            <a:r>
              <a:rPr lang="en-US" altLang="zh-Hans" sz="4800" b="1" dirty="0">
                <a:solidFill>
                  <a:schemeClr val="accent6">
                    <a:lumMod val="50000"/>
                  </a:schemeClr>
                </a:solidFill>
              </a:rPr>
              <a:t>15</a:t>
            </a:r>
            <a:r>
              <a:rPr lang="zh-Hans" altLang="en-US" sz="4800" b="1" dirty="0">
                <a:solidFill>
                  <a:schemeClr val="accent6">
                    <a:lumMod val="50000"/>
                  </a:schemeClr>
                </a:solidFill>
              </a:rPr>
              <a:t>节</a:t>
            </a:r>
            <a:endParaRPr lang="en-US" altLang="zh-Hans" sz="4800" b="1" dirty="0">
              <a:solidFill>
                <a:schemeClr val="accent6">
                  <a:lumMod val="50000"/>
                </a:schemeClr>
              </a:solidFill>
            </a:endParaRPr>
          </a:p>
          <a:p>
            <a:pPr marL="0" indent="0">
              <a:buNone/>
            </a:pPr>
            <a:r>
              <a:rPr lang="en-US" sz="4800" b="1" dirty="0">
                <a:solidFill>
                  <a:schemeClr val="accent6">
                    <a:lumMod val="50000"/>
                  </a:schemeClr>
                </a:solidFill>
              </a:rPr>
              <a:t>Illustration: idols</a:t>
            </a:r>
            <a:r>
              <a:rPr lang="zh-Hans" altLang="en-US" sz="4800" b="1" dirty="0">
                <a:solidFill>
                  <a:schemeClr val="accent6">
                    <a:lumMod val="50000"/>
                  </a:schemeClr>
                </a:solidFill>
              </a:rPr>
              <a:t>偶像（</a:t>
            </a:r>
            <a:r>
              <a:rPr lang="en-US" altLang="zh-Hans" sz="4800" b="1" dirty="0">
                <a:solidFill>
                  <a:schemeClr val="accent6">
                    <a:lumMod val="50000"/>
                  </a:schemeClr>
                </a:solidFill>
              </a:rPr>
              <a:t>anything you treasure more than God)</a:t>
            </a:r>
            <a:r>
              <a:rPr lang="zh-Hans" altLang="en-US" sz="4800" b="1" dirty="0">
                <a:solidFill>
                  <a:schemeClr val="accent6">
                    <a:lumMod val="50000"/>
                  </a:schemeClr>
                </a:solidFill>
              </a:rPr>
              <a:t>道教</a:t>
            </a:r>
            <a:r>
              <a:rPr lang="en-US" altLang="zh-Hans" sz="4800" b="1" dirty="0">
                <a:solidFill>
                  <a:schemeClr val="accent6">
                    <a:lumMod val="50000"/>
                  </a:schemeClr>
                </a:solidFill>
              </a:rPr>
              <a:t>:</a:t>
            </a:r>
            <a:r>
              <a:rPr lang="zh-Hans" altLang="en-US" sz="4800" b="1" dirty="0">
                <a:solidFill>
                  <a:schemeClr val="accent6">
                    <a:lumMod val="50000"/>
                  </a:schemeClr>
                </a:solidFill>
              </a:rPr>
              <a:t>关公</a:t>
            </a:r>
            <a:r>
              <a:rPr lang="en-US" altLang="zh-Hans" sz="4800" b="1" dirty="0">
                <a:solidFill>
                  <a:schemeClr val="accent6">
                    <a:lumMod val="50000"/>
                  </a:schemeClr>
                </a:solidFill>
              </a:rPr>
              <a:t>,</a:t>
            </a:r>
            <a:r>
              <a:rPr lang="zh-Hans" altLang="en-US" sz="4800" b="1" dirty="0">
                <a:solidFill>
                  <a:schemeClr val="accent6">
                    <a:lumMod val="50000"/>
                  </a:schemeClr>
                </a:solidFill>
              </a:rPr>
              <a:t>岳飞</a:t>
            </a:r>
            <a:endParaRPr lang="en-US" sz="4800" b="1" dirty="0">
              <a:solidFill>
                <a:schemeClr val="accent6">
                  <a:lumMod val="50000"/>
                </a:schemeClr>
              </a:solidFill>
            </a:endParaRPr>
          </a:p>
        </p:txBody>
      </p:sp>
    </p:spTree>
    <p:extLst>
      <p:ext uri="{BB962C8B-B14F-4D97-AF65-F5344CB8AC3E}">
        <p14:creationId xmlns:p14="http://schemas.microsoft.com/office/powerpoint/2010/main" val="3320826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5E25950-3563-B145-B363-0A073790E89F}"/>
              </a:ext>
            </a:extLst>
          </p:cNvPr>
          <p:cNvPicPr>
            <a:picLocks noChangeAspect="1"/>
          </p:cNvPicPr>
          <p:nvPr/>
        </p:nvPicPr>
        <p:blipFill>
          <a:blip r:embed="rId2"/>
          <a:stretch>
            <a:fillRect/>
          </a:stretch>
        </p:blipFill>
        <p:spPr>
          <a:xfrm>
            <a:off x="0" y="0"/>
            <a:ext cx="3222712" cy="4813141"/>
          </a:xfrm>
          <a:prstGeom prst="rect">
            <a:avLst/>
          </a:prstGeom>
        </p:spPr>
      </p:pic>
      <p:pic>
        <p:nvPicPr>
          <p:cNvPr id="8" name="Picture 7">
            <a:extLst>
              <a:ext uri="{FF2B5EF4-FFF2-40B4-BE49-F238E27FC236}">
                <a16:creationId xmlns:a16="http://schemas.microsoft.com/office/drawing/2014/main" id="{10F160E7-BB75-CE46-8CCD-520B8936E18C}"/>
              </a:ext>
            </a:extLst>
          </p:cNvPr>
          <p:cNvPicPr>
            <a:picLocks noChangeAspect="1"/>
          </p:cNvPicPr>
          <p:nvPr/>
        </p:nvPicPr>
        <p:blipFill>
          <a:blip r:embed="rId3"/>
          <a:stretch>
            <a:fillRect/>
          </a:stretch>
        </p:blipFill>
        <p:spPr>
          <a:xfrm>
            <a:off x="3222712" y="-599305"/>
            <a:ext cx="3398109" cy="7645746"/>
          </a:xfrm>
          <a:prstGeom prst="rect">
            <a:avLst/>
          </a:prstGeom>
        </p:spPr>
      </p:pic>
      <p:pic>
        <p:nvPicPr>
          <p:cNvPr id="12" name="Picture 11">
            <a:extLst>
              <a:ext uri="{FF2B5EF4-FFF2-40B4-BE49-F238E27FC236}">
                <a16:creationId xmlns:a16="http://schemas.microsoft.com/office/drawing/2014/main" id="{B7204ECD-3AB6-CF40-A6E3-296C02F16DE0}"/>
              </a:ext>
            </a:extLst>
          </p:cNvPr>
          <p:cNvPicPr>
            <a:picLocks noChangeAspect="1"/>
          </p:cNvPicPr>
          <p:nvPr/>
        </p:nvPicPr>
        <p:blipFill>
          <a:blip r:embed="rId4"/>
          <a:stretch>
            <a:fillRect/>
          </a:stretch>
        </p:blipFill>
        <p:spPr>
          <a:xfrm>
            <a:off x="-165387" y="4445528"/>
            <a:ext cx="3553485" cy="2600913"/>
          </a:xfrm>
          <a:prstGeom prst="rect">
            <a:avLst/>
          </a:prstGeom>
        </p:spPr>
      </p:pic>
      <p:sp>
        <p:nvSpPr>
          <p:cNvPr id="13" name="TextBox 12">
            <a:extLst>
              <a:ext uri="{FF2B5EF4-FFF2-40B4-BE49-F238E27FC236}">
                <a16:creationId xmlns:a16="http://schemas.microsoft.com/office/drawing/2014/main" id="{556B7952-8D3E-E146-A6A2-8D2A4BA1268A}"/>
              </a:ext>
            </a:extLst>
          </p:cNvPr>
          <p:cNvSpPr txBox="1"/>
          <p:nvPr/>
        </p:nvSpPr>
        <p:spPr>
          <a:xfrm>
            <a:off x="6776197" y="548124"/>
            <a:ext cx="5686508" cy="6309876"/>
          </a:xfrm>
          <a:prstGeom prst="rect">
            <a:avLst/>
          </a:prstGeom>
          <a:noFill/>
        </p:spPr>
        <p:txBody>
          <a:bodyPr wrap="square" rtlCol="0">
            <a:spAutoFit/>
          </a:bodyPr>
          <a:lstStyle/>
          <a:p>
            <a:r>
              <a:rPr lang="en-US" sz="3600" b="1" dirty="0"/>
              <a:t>PRIDE</a:t>
            </a:r>
            <a:r>
              <a:rPr lang="zh-Hans" altLang="en-US" sz="3600" b="1" dirty="0"/>
              <a:t>骄傲</a:t>
            </a:r>
            <a:endParaRPr lang="en-US" altLang="zh-Hans" sz="3600" b="1" dirty="0"/>
          </a:p>
          <a:p>
            <a:r>
              <a:rPr lang="en-US" sz="3600" b="1" dirty="0"/>
              <a:t>LUST</a:t>
            </a:r>
            <a:r>
              <a:rPr lang="zh-Hans" altLang="en-US" sz="3600" b="1" dirty="0"/>
              <a:t>私欲</a:t>
            </a:r>
            <a:r>
              <a:rPr lang="en-US" sz="3600" b="1" dirty="0"/>
              <a:t> </a:t>
            </a:r>
          </a:p>
          <a:p>
            <a:r>
              <a:rPr lang="en-US" sz="3600" b="1" dirty="0"/>
              <a:t>SELF</a:t>
            </a:r>
            <a:r>
              <a:rPr lang="zh-Hans" altLang="en-US" sz="3600" b="1" dirty="0"/>
              <a:t> 自我</a:t>
            </a:r>
            <a:endParaRPr lang="en-US" sz="3600" b="1" dirty="0"/>
          </a:p>
          <a:p>
            <a:r>
              <a:rPr lang="en-US" sz="3600" b="1" dirty="0"/>
              <a:t>ENTERTAINMENT</a:t>
            </a:r>
            <a:r>
              <a:rPr lang="zh-Hans" altLang="en-US" sz="3600" b="1" dirty="0"/>
              <a:t>  </a:t>
            </a:r>
            <a:endParaRPr lang="en-US" altLang="zh-Hans" sz="3600" b="1" dirty="0"/>
          </a:p>
          <a:p>
            <a:r>
              <a:rPr lang="zh-Hans" altLang="en-US" sz="3600" b="1" dirty="0"/>
              <a:t>娱乐（电影，电视，视频）</a:t>
            </a:r>
            <a:endParaRPr lang="en-US" sz="3600" b="1" dirty="0"/>
          </a:p>
          <a:p>
            <a:r>
              <a:rPr lang="en-US" sz="3600" b="1" dirty="0"/>
              <a:t>RULES</a:t>
            </a:r>
            <a:r>
              <a:rPr lang="zh-Hans" altLang="en-US" sz="3600" b="1" dirty="0"/>
              <a:t> 规则 </a:t>
            </a:r>
            <a:r>
              <a:rPr lang="en-US" sz="3600" b="1" dirty="0"/>
              <a:t> </a:t>
            </a:r>
          </a:p>
          <a:p>
            <a:r>
              <a:rPr lang="en-US" sz="3600" b="1" dirty="0"/>
              <a:t>RELIGION</a:t>
            </a:r>
            <a:r>
              <a:rPr lang="zh-Hans" altLang="en-US" sz="3600" b="1" dirty="0"/>
              <a:t> 信仰</a:t>
            </a:r>
            <a:endParaRPr lang="en-US" sz="3600" b="1" dirty="0"/>
          </a:p>
          <a:p>
            <a:r>
              <a:rPr lang="en-US" sz="3600" b="1" dirty="0"/>
              <a:t>HATRED</a:t>
            </a:r>
            <a:r>
              <a:rPr lang="zh-Hans" altLang="en-US" sz="3600" b="1" dirty="0"/>
              <a:t> 恨</a:t>
            </a:r>
            <a:endParaRPr lang="en-US" sz="3600" b="1" dirty="0"/>
          </a:p>
          <a:p>
            <a:r>
              <a:rPr lang="en-US" sz="3600" b="1" dirty="0"/>
              <a:t>FEAR </a:t>
            </a:r>
            <a:r>
              <a:rPr lang="zh-Hans" altLang="en-US" sz="3600" b="1" dirty="0"/>
              <a:t>恐惧</a:t>
            </a:r>
            <a:endParaRPr lang="en-US" sz="3600" b="1" dirty="0"/>
          </a:p>
          <a:p>
            <a:r>
              <a:rPr lang="en-US" sz="3600" b="1" dirty="0"/>
              <a:t>WORRY </a:t>
            </a:r>
            <a:r>
              <a:rPr lang="zh-Hans" altLang="en-US" sz="3600" b="1" dirty="0"/>
              <a:t>忧虑</a:t>
            </a:r>
            <a:endParaRPr lang="en-US" sz="3600" b="1" dirty="0"/>
          </a:p>
          <a:p>
            <a:r>
              <a:rPr lang="en-US" sz="3600" b="1" dirty="0"/>
              <a:t>WORLD</a:t>
            </a:r>
            <a:r>
              <a:rPr lang="zh-Hans" altLang="en-US" sz="3600" b="1" dirty="0"/>
              <a:t> 世界</a:t>
            </a:r>
            <a:endParaRPr lang="en-US" sz="3600" b="1" dirty="0"/>
          </a:p>
        </p:txBody>
      </p:sp>
    </p:spTree>
    <p:extLst>
      <p:ext uri="{BB962C8B-B14F-4D97-AF65-F5344CB8AC3E}">
        <p14:creationId xmlns:p14="http://schemas.microsoft.com/office/powerpoint/2010/main" val="342159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blinds(horizontal)">
                                      <p:cBhvr>
                                        <p:cTn id="10" dur="500"/>
                                        <p:tgtEl>
                                          <p:spTgt spid="1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animEffect transition="in" filter="blinds(horizontal)">
                                      <p:cBhvr>
                                        <p:cTn id="13" dur="500"/>
                                        <p:tgtEl>
                                          <p:spTgt spid="1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3">
                                            <p:txEl>
                                              <p:pRg st="3" end="3"/>
                                            </p:txEl>
                                          </p:spTgt>
                                        </p:tgtEl>
                                        <p:attrNameLst>
                                          <p:attrName>style.visibility</p:attrName>
                                        </p:attrNameLst>
                                      </p:cBhvr>
                                      <p:to>
                                        <p:strVal val="visible"/>
                                      </p:to>
                                    </p:set>
                                    <p:animEffect transition="in" filter="blinds(horizontal)">
                                      <p:cBhvr>
                                        <p:cTn id="16" dur="500"/>
                                        <p:tgtEl>
                                          <p:spTgt spid="1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13">
                                            <p:txEl>
                                              <p:pRg st="4" end="4"/>
                                            </p:txEl>
                                          </p:spTgt>
                                        </p:tgtEl>
                                        <p:attrNameLst>
                                          <p:attrName>style.visibility</p:attrName>
                                        </p:attrNameLst>
                                      </p:cBhvr>
                                      <p:to>
                                        <p:strVal val="visible"/>
                                      </p:to>
                                    </p:set>
                                    <p:animEffect transition="in" filter="blinds(horizontal)">
                                      <p:cBhvr>
                                        <p:cTn id="19" dur="500"/>
                                        <p:tgtEl>
                                          <p:spTgt spid="1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13">
                                            <p:txEl>
                                              <p:pRg st="5" end="5"/>
                                            </p:txEl>
                                          </p:spTgt>
                                        </p:tgtEl>
                                        <p:attrNameLst>
                                          <p:attrName>style.visibility</p:attrName>
                                        </p:attrNameLst>
                                      </p:cBhvr>
                                      <p:to>
                                        <p:strVal val="visible"/>
                                      </p:to>
                                    </p:set>
                                    <p:animEffect transition="in" filter="blinds(horizontal)">
                                      <p:cBhvr>
                                        <p:cTn id="22" dur="500"/>
                                        <p:tgtEl>
                                          <p:spTgt spid="1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13">
                                            <p:txEl>
                                              <p:pRg st="6" end="6"/>
                                            </p:txEl>
                                          </p:spTgt>
                                        </p:tgtEl>
                                        <p:attrNameLst>
                                          <p:attrName>style.visibility</p:attrName>
                                        </p:attrNameLst>
                                      </p:cBhvr>
                                      <p:to>
                                        <p:strVal val="visible"/>
                                      </p:to>
                                    </p:set>
                                    <p:animEffect transition="in" filter="blinds(horizontal)">
                                      <p:cBhvr>
                                        <p:cTn id="25" dur="500"/>
                                        <p:tgtEl>
                                          <p:spTgt spid="1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13">
                                            <p:txEl>
                                              <p:pRg st="7" end="7"/>
                                            </p:txEl>
                                          </p:spTgt>
                                        </p:tgtEl>
                                        <p:attrNameLst>
                                          <p:attrName>style.visibility</p:attrName>
                                        </p:attrNameLst>
                                      </p:cBhvr>
                                      <p:to>
                                        <p:strVal val="visible"/>
                                      </p:to>
                                    </p:set>
                                    <p:animEffect transition="in" filter="blinds(horizontal)">
                                      <p:cBhvr>
                                        <p:cTn id="28" dur="500"/>
                                        <p:tgtEl>
                                          <p:spTgt spid="1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13">
                                            <p:txEl>
                                              <p:pRg st="8" end="8"/>
                                            </p:txEl>
                                          </p:spTgt>
                                        </p:tgtEl>
                                        <p:attrNameLst>
                                          <p:attrName>style.visibility</p:attrName>
                                        </p:attrNameLst>
                                      </p:cBhvr>
                                      <p:to>
                                        <p:strVal val="visible"/>
                                      </p:to>
                                    </p:set>
                                    <p:animEffect transition="in" filter="blinds(horizontal)">
                                      <p:cBhvr>
                                        <p:cTn id="31" dur="500"/>
                                        <p:tgtEl>
                                          <p:spTgt spid="1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13">
                                            <p:txEl>
                                              <p:pRg st="9" end="9"/>
                                            </p:txEl>
                                          </p:spTgt>
                                        </p:tgtEl>
                                        <p:attrNameLst>
                                          <p:attrName>style.visibility</p:attrName>
                                        </p:attrNameLst>
                                      </p:cBhvr>
                                      <p:to>
                                        <p:strVal val="visible"/>
                                      </p:to>
                                    </p:set>
                                    <p:animEffect transition="in" filter="blinds(horizontal)">
                                      <p:cBhvr>
                                        <p:cTn id="34" dur="500"/>
                                        <p:tgtEl>
                                          <p:spTgt spid="13">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13">
                                            <p:txEl>
                                              <p:pRg st="10" end="10"/>
                                            </p:txEl>
                                          </p:spTgt>
                                        </p:tgtEl>
                                        <p:attrNameLst>
                                          <p:attrName>style.visibility</p:attrName>
                                        </p:attrNameLst>
                                      </p:cBhvr>
                                      <p:to>
                                        <p:strVal val="visible"/>
                                      </p:to>
                                    </p:set>
                                    <p:animEffect transition="in" filter="blinds(horizontal)">
                                      <p:cBhvr>
                                        <p:cTn id="37" dur="500"/>
                                        <p:tgtEl>
                                          <p:spTgt spid="1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80662-208E-3947-B03D-94567A8C489D}"/>
              </a:ext>
            </a:extLst>
          </p:cNvPr>
          <p:cNvSpPr>
            <a:spLocks noGrp="1"/>
          </p:cNvSpPr>
          <p:nvPr>
            <p:ph type="title"/>
          </p:nvPr>
        </p:nvSpPr>
        <p:spPr>
          <a:xfrm>
            <a:off x="1" y="284480"/>
            <a:ext cx="12192000" cy="1838960"/>
          </a:xfrm>
        </p:spPr>
        <p:txBody>
          <a:bodyPr/>
          <a:lstStyle/>
          <a:p>
            <a:pPr algn="ctr"/>
            <a:r>
              <a:rPr lang="en-US" sz="4800" b="1" dirty="0"/>
              <a:t>THROUGH HIM AND FOR HIM</a:t>
            </a:r>
            <a:br>
              <a:rPr lang="en-US" sz="4800" b="1" dirty="0"/>
            </a:br>
            <a:r>
              <a:rPr lang="zh-Hans" altLang="en-US" sz="6000" b="1"/>
              <a:t>靠耶稣，为耶稣</a:t>
            </a:r>
            <a:endParaRPr lang="en-US" sz="6000" b="1" dirty="0"/>
          </a:p>
        </p:txBody>
      </p:sp>
      <p:sp>
        <p:nvSpPr>
          <p:cNvPr id="3" name="Content Placeholder 2">
            <a:extLst>
              <a:ext uri="{FF2B5EF4-FFF2-40B4-BE49-F238E27FC236}">
                <a16:creationId xmlns:a16="http://schemas.microsoft.com/office/drawing/2014/main" id="{B92313D8-0453-7D42-A581-7997BADD748F}"/>
              </a:ext>
            </a:extLst>
          </p:cNvPr>
          <p:cNvSpPr>
            <a:spLocks noGrp="1"/>
          </p:cNvSpPr>
          <p:nvPr>
            <p:ph idx="1"/>
          </p:nvPr>
        </p:nvSpPr>
        <p:spPr>
          <a:xfrm>
            <a:off x="121921" y="2306320"/>
            <a:ext cx="12070080" cy="4551680"/>
          </a:xfrm>
        </p:spPr>
        <p:txBody>
          <a:bodyPr>
            <a:normAutofit/>
          </a:bodyPr>
          <a:lstStyle/>
          <a:p>
            <a:pPr marL="0" indent="0">
              <a:buNone/>
            </a:pPr>
            <a:r>
              <a:rPr lang="en-US" altLang="zh-Hans" sz="4800" b="1" dirty="0">
                <a:solidFill>
                  <a:schemeClr val="accent6">
                    <a:lumMod val="50000"/>
                  </a:schemeClr>
                </a:solidFill>
              </a:rPr>
              <a:t>II. "For by Him all things were created, in heaven and on earth, visible and invisible, whether thrones or dominions or rulers or authorities—all things were created through Him and for Him." 16 </a:t>
            </a:r>
            <a:endParaRPr lang="en-US" sz="4800" b="1" dirty="0">
              <a:solidFill>
                <a:schemeClr val="accent6">
                  <a:lumMod val="50000"/>
                </a:schemeClr>
              </a:solidFill>
            </a:endParaRPr>
          </a:p>
        </p:txBody>
      </p:sp>
    </p:spTree>
    <p:extLst>
      <p:ext uri="{BB962C8B-B14F-4D97-AF65-F5344CB8AC3E}">
        <p14:creationId xmlns:p14="http://schemas.microsoft.com/office/powerpoint/2010/main" val="4257909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80662-208E-3947-B03D-94567A8C489D}"/>
              </a:ext>
            </a:extLst>
          </p:cNvPr>
          <p:cNvSpPr>
            <a:spLocks noGrp="1"/>
          </p:cNvSpPr>
          <p:nvPr>
            <p:ph type="title"/>
          </p:nvPr>
        </p:nvSpPr>
        <p:spPr>
          <a:xfrm>
            <a:off x="1" y="284480"/>
            <a:ext cx="12192000" cy="1838960"/>
          </a:xfrm>
        </p:spPr>
        <p:txBody>
          <a:bodyPr/>
          <a:lstStyle/>
          <a:p>
            <a:pPr algn="ctr"/>
            <a:r>
              <a:rPr lang="en-US" sz="4800" b="1" dirty="0"/>
              <a:t>THROUGH HIM AND FOR HIM</a:t>
            </a:r>
            <a:br>
              <a:rPr lang="en-US" sz="4800" b="1" dirty="0"/>
            </a:br>
            <a:r>
              <a:rPr lang="zh-Hans" altLang="en-US" sz="6000" b="1"/>
              <a:t>靠耶稣，为耶稣</a:t>
            </a:r>
            <a:endParaRPr lang="en-US" sz="6000" b="1" dirty="0"/>
          </a:p>
        </p:txBody>
      </p:sp>
      <p:sp>
        <p:nvSpPr>
          <p:cNvPr id="3" name="Content Placeholder 2">
            <a:extLst>
              <a:ext uri="{FF2B5EF4-FFF2-40B4-BE49-F238E27FC236}">
                <a16:creationId xmlns:a16="http://schemas.microsoft.com/office/drawing/2014/main" id="{B92313D8-0453-7D42-A581-7997BADD748F}"/>
              </a:ext>
            </a:extLst>
          </p:cNvPr>
          <p:cNvSpPr>
            <a:spLocks noGrp="1"/>
          </p:cNvSpPr>
          <p:nvPr>
            <p:ph idx="1"/>
          </p:nvPr>
        </p:nvSpPr>
        <p:spPr>
          <a:xfrm>
            <a:off x="121921" y="2123440"/>
            <a:ext cx="12070080" cy="4551680"/>
          </a:xfrm>
        </p:spPr>
        <p:txBody>
          <a:bodyPr>
            <a:normAutofit/>
          </a:bodyPr>
          <a:lstStyle/>
          <a:p>
            <a:pPr marL="0" indent="0">
              <a:buNone/>
            </a:pPr>
            <a:r>
              <a:rPr lang="en-US" altLang="zh-Hans" sz="4800" b="1" dirty="0">
                <a:solidFill>
                  <a:schemeClr val="accent6">
                    <a:lumMod val="50000"/>
                  </a:schemeClr>
                </a:solidFill>
              </a:rPr>
              <a:t>II. </a:t>
            </a:r>
            <a:r>
              <a:rPr lang="zh-Hans" altLang="en-US" sz="4800" b="1" dirty="0">
                <a:solidFill>
                  <a:schemeClr val="accent6">
                    <a:lumMod val="50000"/>
                  </a:schemeClr>
                </a:solidFill>
              </a:rPr>
              <a:t>“因为万有都是靠他造的，无论是天上的，地上的，能看见的，不能看见的，或是有位的，主治的，执政的，掌权的，一概都是藉着他造的，又是为他造的。”十六节</a:t>
            </a:r>
            <a:endParaRPr lang="en-US" altLang="zh-Hans" sz="4800" b="1" dirty="0">
              <a:solidFill>
                <a:schemeClr val="accent6">
                  <a:lumMod val="50000"/>
                </a:schemeClr>
              </a:solidFill>
            </a:endParaRPr>
          </a:p>
          <a:p>
            <a:pPr marL="0" indent="0">
              <a:buNone/>
            </a:pPr>
            <a:r>
              <a:rPr lang="en-US" sz="4800" b="1" dirty="0">
                <a:solidFill>
                  <a:schemeClr val="accent6">
                    <a:lumMod val="50000"/>
                  </a:schemeClr>
                </a:solidFill>
              </a:rPr>
              <a:t>Illustration: Omnipotent God</a:t>
            </a:r>
            <a:r>
              <a:rPr lang="zh-Hans" altLang="en-US" sz="4800" b="1" dirty="0">
                <a:solidFill>
                  <a:schemeClr val="accent6">
                    <a:lumMod val="50000"/>
                  </a:schemeClr>
                </a:solidFill>
              </a:rPr>
              <a:t>无所不能的神</a:t>
            </a:r>
            <a:r>
              <a:rPr lang="en-US" sz="4800" b="1" dirty="0">
                <a:solidFill>
                  <a:schemeClr val="accent6">
                    <a:lumMod val="50000"/>
                  </a:schemeClr>
                </a:solidFill>
              </a:rPr>
              <a:t> (power of evil in an idol)</a:t>
            </a:r>
          </a:p>
        </p:txBody>
      </p:sp>
    </p:spTree>
    <p:extLst>
      <p:ext uri="{BB962C8B-B14F-4D97-AF65-F5344CB8AC3E}">
        <p14:creationId xmlns:p14="http://schemas.microsoft.com/office/powerpoint/2010/main" val="3928694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80662-208E-3947-B03D-94567A8C489D}"/>
              </a:ext>
            </a:extLst>
          </p:cNvPr>
          <p:cNvSpPr>
            <a:spLocks noGrp="1"/>
          </p:cNvSpPr>
          <p:nvPr>
            <p:ph type="title"/>
          </p:nvPr>
        </p:nvSpPr>
        <p:spPr>
          <a:xfrm>
            <a:off x="1" y="284480"/>
            <a:ext cx="12192000" cy="1838960"/>
          </a:xfrm>
        </p:spPr>
        <p:txBody>
          <a:bodyPr/>
          <a:lstStyle/>
          <a:p>
            <a:pPr algn="ctr"/>
            <a:r>
              <a:rPr lang="en-US" sz="4800" b="1" dirty="0"/>
              <a:t>THROUGH HIM AND FOR HIM</a:t>
            </a:r>
            <a:br>
              <a:rPr lang="en-US" sz="4800" b="1" dirty="0"/>
            </a:br>
            <a:r>
              <a:rPr lang="zh-Hans" altLang="en-US" sz="6000" b="1"/>
              <a:t>靠耶稣，为耶稣</a:t>
            </a:r>
            <a:endParaRPr lang="en-US" sz="6000" b="1" dirty="0"/>
          </a:p>
        </p:txBody>
      </p:sp>
      <p:sp>
        <p:nvSpPr>
          <p:cNvPr id="3" name="Content Placeholder 2">
            <a:extLst>
              <a:ext uri="{FF2B5EF4-FFF2-40B4-BE49-F238E27FC236}">
                <a16:creationId xmlns:a16="http://schemas.microsoft.com/office/drawing/2014/main" id="{B92313D8-0453-7D42-A581-7997BADD748F}"/>
              </a:ext>
            </a:extLst>
          </p:cNvPr>
          <p:cNvSpPr>
            <a:spLocks noGrp="1"/>
          </p:cNvSpPr>
          <p:nvPr>
            <p:ph idx="1"/>
          </p:nvPr>
        </p:nvSpPr>
        <p:spPr>
          <a:xfrm>
            <a:off x="121921" y="2306320"/>
            <a:ext cx="12070080" cy="4551680"/>
          </a:xfrm>
        </p:spPr>
        <p:txBody>
          <a:bodyPr>
            <a:normAutofit/>
          </a:bodyPr>
          <a:lstStyle/>
          <a:p>
            <a:pPr marL="0" indent="0">
              <a:buNone/>
            </a:pPr>
            <a:r>
              <a:rPr lang="en-US" sz="4800" b="1" dirty="0">
                <a:solidFill>
                  <a:schemeClr val="accent6">
                    <a:lumMod val="50000"/>
                  </a:schemeClr>
                </a:solidFill>
              </a:rPr>
              <a:t>III. "And He is before all things, and in Him all things hold together." 17                 </a:t>
            </a:r>
            <a:r>
              <a:rPr lang="zh-Hans" altLang="en-US" sz="4800" b="1" dirty="0">
                <a:solidFill>
                  <a:schemeClr val="accent6">
                    <a:lumMod val="50000"/>
                  </a:schemeClr>
                </a:solidFill>
              </a:rPr>
              <a:t>“他在万有之先；万有也靠他而立。”</a:t>
            </a:r>
            <a:r>
              <a:rPr lang="zh-Hans" altLang="en-US" sz="3600" b="1" dirty="0">
                <a:solidFill>
                  <a:schemeClr val="accent6">
                    <a:lumMod val="50000"/>
                  </a:schemeClr>
                </a:solidFill>
              </a:rPr>
              <a:t>十七节</a:t>
            </a:r>
            <a:endParaRPr lang="en-US" altLang="zh-Hans" sz="3600" b="1" dirty="0">
              <a:solidFill>
                <a:schemeClr val="accent6">
                  <a:lumMod val="50000"/>
                </a:schemeClr>
              </a:solidFill>
            </a:endParaRPr>
          </a:p>
          <a:p>
            <a:pPr marL="0" indent="0">
              <a:buNone/>
            </a:pPr>
            <a:r>
              <a:rPr lang="en-US" sz="3600" b="1" dirty="0">
                <a:solidFill>
                  <a:schemeClr val="accent6">
                    <a:lumMod val="50000"/>
                  </a:schemeClr>
                </a:solidFill>
              </a:rPr>
              <a:t>Illustration: Without Jesus, the world will be in chaos</a:t>
            </a:r>
          </a:p>
          <a:p>
            <a:r>
              <a:rPr lang="en-US" sz="3600" b="1" dirty="0">
                <a:solidFill>
                  <a:schemeClr val="accent6">
                    <a:lumMod val="50000"/>
                  </a:schemeClr>
                </a:solidFill>
              </a:rPr>
              <a:t>"</a:t>
            </a:r>
            <a:r>
              <a:rPr lang="en-US" sz="4400" b="1" dirty="0"/>
              <a:t>Jesus makes the universe "a cosmos instead of a chaos."</a:t>
            </a:r>
          </a:p>
          <a:p>
            <a:br>
              <a:rPr lang="en-US" sz="4400" b="1" dirty="0"/>
            </a:br>
            <a:endParaRPr lang="en-US" sz="4400" b="1" dirty="0">
              <a:solidFill>
                <a:schemeClr val="accent6">
                  <a:lumMod val="50000"/>
                </a:schemeClr>
              </a:solidFill>
            </a:endParaRPr>
          </a:p>
        </p:txBody>
      </p:sp>
    </p:spTree>
    <p:extLst>
      <p:ext uri="{BB962C8B-B14F-4D97-AF65-F5344CB8AC3E}">
        <p14:creationId xmlns:p14="http://schemas.microsoft.com/office/powerpoint/2010/main" val="1272322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80662-208E-3947-B03D-94567A8C489D}"/>
              </a:ext>
            </a:extLst>
          </p:cNvPr>
          <p:cNvSpPr>
            <a:spLocks noGrp="1"/>
          </p:cNvSpPr>
          <p:nvPr>
            <p:ph type="title"/>
          </p:nvPr>
        </p:nvSpPr>
        <p:spPr>
          <a:xfrm>
            <a:off x="1" y="284480"/>
            <a:ext cx="12192000" cy="1838960"/>
          </a:xfrm>
        </p:spPr>
        <p:txBody>
          <a:bodyPr/>
          <a:lstStyle/>
          <a:p>
            <a:pPr algn="ctr"/>
            <a:r>
              <a:rPr lang="en-US" sz="4800" b="1" dirty="0"/>
              <a:t>THROUGH HIM AND FOR HIM</a:t>
            </a:r>
            <a:br>
              <a:rPr lang="en-US" sz="4800" b="1" dirty="0"/>
            </a:br>
            <a:r>
              <a:rPr lang="zh-Hans" altLang="en-US" sz="6000" b="1"/>
              <a:t>靠耶稣，为耶稣</a:t>
            </a:r>
            <a:endParaRPr lang="en-US" sz="6000" b="1" dirty="0"/>
          </a:p>
        </p:txBody>
      </p:sp>
      <p:sp>
        <p:nvSpPr>
          <p:cNvPr id="3" name="Content Placeholder 2">
            <a:extLst>
              <a:ext uri="{FF2B5EF4-FFF2-40B4-BE49-F238E27FC236}">
                <a16:creationId xmlns:a16="http://schemas.microsoft.com/office/drawing/2014/main" id="{B92313D8-0453-7D42-A581-7997BADD748F}"/>
              </a:ext>
            </a:extLst>
          </p:cNvPr>
          <p:cNvSpPr>
            <a:spLocks noGrp="1"/>
          </p:cNvSpPr>
          <p:nvPr>
            <p:ph idx="1"/>
          </p:nvPr>
        </p:nvSpPr>
        <p:spPr>
          <a:xfrm>
            <a:off x="121921" y="2306320"/>
            <a:ext cx="12070080" cy="4551680"/>
          </a:xfrm>
        </p:spPr>
        <p:txBody>
          <a:bodyPr>
            <a:normAutofit/>
          </a:bodyPr>
          <a:lstStyle/>
          <a:p>
            <a:pPr marL="0" indent="0">
              <a:buNone/>
            </a:pPr>
            <a:r>
              <a:rPr lang="en-US" sz="4800" b="1" dirty="0">
                <a:solidFill>
                  <a:schemeClr val="accent6">
                    <a:lumMod val="50000"/>
                  </a:schemeClr>
                </a:solidFill>
              </a:rPr>
              <a:t>IV.</a:t>
            </a:r>
            <a:r>
              <a:rPr lang="zh-Hans" altLang="en-US" sz="4800" b="1">
                <a:solidFill>
                  <a:schemeClr val="accent6">
                    <a:lumMod val="50000"/>
                  </a:schemeClr>
                </a:solidFill>
              </a:rPr>
              <a:t> </a:t>
            </a:r>
            <a:r>
              <a:rPr lang="en-US" altLang="zh-Hans" sz="4800" b="1" dirty="0">
                <a:solidFill>
                  <a:schemeClr val="accent6">
                    <a:lumMod val="50000"/>
                  </a:schemeClr>
                </a:solidFill>
              </a:rPr>
              <a:t>"And He is the Head of the Body, the Church. He is the beginning, the firstborn from the dead, that in everything He might be preeminent." 18</a:t>
            </a:r>
            <a:endParaRPr lang="en-US" sz="4800" b="1" dirty="0">
              <a:solidFill>
                <a:schemeClr val="accent6">
                  <a:lumMod val="50000"/>
                </a:schemeClr>
              </a:solidFill>
            </a:endParaRPr>
          </a:p>
        </p:txBody>
      </p:sp>
    </p:spTree>
    <p:extLst>
      <p:ext uri="{BB962C8B-B14F-4D97-AF65-F5344CB8AC3E}">
        <p14:creationId xmlns:p14="http://schemas.microsoft.com/office/powerpoint/2010/main" val="1830572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80662-208E-3947-B03D-94567A8C489D}"/>
              </a:ext>
            </a:extLst>
          </p:cNvPr>
          <p:cNvSpPr>
            <a:spLocks noGrp="1"/>
          </p:cNvSpPr>
          <p:nvPr>
            <p:ph type="title"/>
          </p:nvPr>
        </p:nvSpPr>
        <p:spPr>
          <a:xfrm>
            <a:off x="1" y="284480"/>
            <a:ext cx="12192000" cy="1838960"/>
          </a:xfrm>
        </p:spPr>
        <p:txBody>
          <a:bodyPr/>
          <a:lstStyle/>
          <a:p>
            <a:pPr algn="ctr"/>
            <a:r>
              <a:rPr lang="en-US" sz="4800" b="1" dirty="0"/>
              <a:t>THROUGH HIM AND FOR HIM</a:t>
            </a:r>
            <a:br>
              <a:rPr lang="en-US" sz="4800" b="1" dirty="0"/>
            </a:br>
            <a:r>
              <a:rPr lang="zh-Hans" altLang="en-US" sz="6000" b="1"/>
              <a:t>靠耶稣，为耶稣</a:t>
            </a:r>
            <a:endParaRPr lang="en-US" sz="6000" b="1" dirty="0"/>
          </a:p>
        </p:txBody>
      </p:sp>
      <p:sp>
        <p:nvSpPr>
          <p:cNvPr id="3" name="Content Placeholder 2">
            <a:extLst>
              <a:ext uri="{FF2B5EF4-FFF2-40B4-BE49-F238E27FC236}">
                <a16:creationId xmlns:a16="http://schemas.microsoft.com/office/drawing/2014/main" id="{B92313D8-0453-7D42-A581-7997BADD748F}"/>
              </a:ext>
            </a:extLst>
          </p:cNvPr>
          <p:cNvSpPr>
            <a:spLocks noGrp="1"/>
          </p:cNvSpPr>
          <p:nvPr>
            <p:ph idx="1"/>
          </p:nvPr>
        </p:nvSpPr>
        <p:spPr>
          <a:xfrm>
            <a:off x="121921" y="2306320"/>
            <a:ext cx="12070080" cy="4551680"/>
          </a:xfrm>
        </p:spPr>
        <p:txBody>
          <a:bodyPr>
            <a:normAutofit/>
          </a:bodyPr>
          <a:lstStyle/>
          <a:p>
            <a:pPr marL="0" indent="0">
              <a:buNone/>
            </a:pPr>
            <a:r>
              <a:rPr lang="en-US" sz="4800" b="1" dirty="0">
                <a:solidFill>
                  <a:schemeClr val="accent6">
                    <a:lumMod val="50000"/>
                  </a:schemeClr>
                </a:solidFill>
              </a:rPr>
              <a:t>IV.</a:t>
            </a:r>
            <a:r>
              <a:rPr lang="zh-Hans" altLang="en-US" sz="4800" b="1" dirty="0">
                <a:solidFill>
                  <a:schemeClr val="accent6">
                    <a:lumMod val="50000"/>
                  </a:schemeClr>
                </a:solidFill>
              </a:rPr>
              <a:t> “他也是教会全体之首，他是原始，是从死里首先复生的，使他可以在凡事上居首位。”十八节</a:t>
            </a:r>
            <a:endParaRPr lang="en-US" altLang="zh-Hans" sz="4800" b="1" dirty="0">
              <a:solidFill>
                <a:schemeClr val="accent6">
                  <a:lumMod val="50000"/>
                </a:schemeClr>
              </a:solidFill>
            </a:endParaRPr>
          </a:p>
          <a:p>
            <a:pPr marL="0" indent="0">
              <a:buNone/>
            </a:pPr>
            <a:r>
              <a:rPr lang="en-US" sz="4800" b="1" dirty="0">
                <a:solidFill>
                  <a:schemeClr val="accent6">
                    <a:lumMod val="50000"/>
                  </a:schemeClr>
                </a:solidFill>
              </a:rPr>
              <a:t>Illustration: "Focus on the little girl instead of an apple tree in bloom"</a:t>
            </a:r>
          </a:p>
        </p:txBody>
      </p:sp>
    </p:spTree>
    <p:extLst>
      <p:ext uri="{BB962C8B-B14F-4D97-AF65-F5344CB8AC3E}">
        <p14:creationId xmlns:p14="http://schemas.microsoft.com/office/powerpoint/2010/main" val="41977636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423</TotalTime>
  <Words>486</Words>
  <Application>Microsoft Macintosh PowerPoint</Application>
  <PresentationFormat>Widescreen</PresentationFormat>
  <Paragraphs>45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宋体</vt:lpstr>
      <vt:lpstr>Arial</vt:lpstr>
      <vt:lpstr>Century Gothic</vt:lpstr>
      <vt:lpstr>Wingdings 3</vt:lpstr>
      <vt:lpstr>Ion Boardroom</vt:lpstr>
      <vt:lpstr>WHO IS THE HEAD OF THE CHURCH? 谁是教会的头？ </vt:lpstr>
      <vt:lpstr>PowerPoint Presentation</vt:lpstr>
      <vt:lpstr>THROUGH HIM AND FOR HIM 靠耶稣，为耶稣</vt:lpstr>
      <vt:lpstr>PowerPoint Presentation</vt:lpstr>
      <vt:lpstr>THROUGH HIM AND FOR HIM 靠耶稣，为耶稣</vt:lpstr>
      <vt:lpstr>THROUGH HIM AND FOR HIM 靠耶稣，为耶稣</vt:lpstr>
      <vt:lpstr>THROUGH HIM AND FOR HIM 靠耶稣，为耶稣</vt:lpstr>
      <vt:lpstr>THROUGH HIM AND FOR HIM 靠耶稣，为耶稣</vt:lpstr>
      <vt:lpstr>THROUGH HIM AND FOR HIM 靠耶稣，为耶稣</vt:lpstr>
      <vt:lpstr>THROUGH HIM AND FOR HIM 靠耶稣，为耶稣</vt:lpstr>
      <vt:lpstr>THROUGH HIM AND FOR HIM 靠耶稣，为耶稣</vt:lpstr>
      <vt:lpstr>THROUGH HIM AND FOR HIM 靠耶稣，为耶稣</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Pan</dc:creator>
  <cp:lastModifiedBy>Jane Pan</cp:lastModifiedBy>
  <cp:revision>13</cp:revision>
  <dcterms:created xsi:type="dcterms:W3CDTF">2019-01-16T16:16:47Z</dcterms:created>
  <dcterms:modified xsi:type="dcterms:W3CDTF">2019-01-17T19:29:15Z</dcterms:modified>
</cp:coreProperties>
</file>