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5D70-B986-4177-A266-1ACED19A19F4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8E0D-522E-4ABC-9A9A-5FF2185D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8BE4-49B9-4393-80BA-26EC6325019F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68C4-17C3-4694-AB9D-3EE73A029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1891-3C89-4F1D-88E9-F56D120BB1EA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CF37-675F-41C7-9E72-CBFD1EEB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649D-50E7-4A17-B603-01C5E10D9FCA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D36C-BDAD-433B-9B4A-94D8995F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61E0-E42F-4F14-BB02-D54B857DA169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DBB3-F262-4FC3-8DFC-F2EB71F71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D1BA-7409-4318-9A47-840A07C686DF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D0E6-6597-4DF2-B26E-CB25A408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BE5C-6710-427B-9324-99EEDC3CC389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0AC2-CAFE-4E47-A18D-4960155A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24C6-2159-481B-9642-FDED5F6117F7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1C9C-107F-4710-BD87-B98B43A7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B17D-26B1-4026-B7A3-8ECA08850E46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EA17-E3A9-4781-B14B-58A087FE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A3B2-E9BE-48ED-A900-15DB79E01F52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48C8-BBD1-4F83-99AD-9290EB29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B1F3-19F0-4984-8743-09D5783C2DD5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D16B-E4E6-4C35-B3E5-B575061CF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5B2E-B298-4F5B-B41E-F3E7C26C445C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31BA-D175-427B-B5CC-53BA1193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5D70-B986-4177-A266-1ACED19A19F4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8E0D-522E-4ABC-9A9A-5FF2185D5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2D5B6-F418-46E8-8790-095308DA3574}" type="datetimeFigureOut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0DFBA-3E12-40E5-B45E-22B87915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C3TUWU_yg4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soclip.com/video/45WWA1QQ0809F6AACCMMI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597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4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6"/>
            <a:ext cx="9134254" cy="5680364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" y="5638800"/>
            <a:ext cx="9058054" cy="11182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点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击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华文行楷" panose="02010800040101010101" pitchFamily="2" charset="-122"/>
                <a:cs typeface="+mn-cs"/>
              </a:rPr>
              <a:t>: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	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2"/>
              </a:rPr>
              <a:t>https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2"/>
              </a:rPr>
              <a:t>://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2"/>
              </a:rPr>
              <a:t>www.youtube.com/watch?v=C3TUWU_yg4s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	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4"/>
              </a:rPr>
              <a:t>https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4"/>
              </a:rPr>
              <a:t>://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ea typeface="宋体" pitchFamily="2" charset="-122"/>
                <a:cs typeface="+mn-cs"/>
                <a:hlinkClick r:id="rId4"/>
              </a:rPr>
              <a:t>www.sosoclip.com/video/45WWA1QQ0809F6AACCMMII.html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76247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7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5410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0317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华文行楷</vt:lpstr>
      <vt:lpstr>宋体</vt:lpstr>
      <vt:lpstr>Arial</vt:lpstr>
      <vt:lpstr>Arial Narrow</vt:lpstr>
      <vt:lpstr>Calibri</vt:lpstr>
      <vt:lpstr>Calibri Light</vt:lpstr>
      <vt:lpstr>Office Theme</vt:lpstr>
      <vt:lpstr>1_Office Theme</vt:lpstr>
      <vt:lpstr>PowerPoint Presentation</vt:lpstr>
      <vt:lpstr>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6</cp:revision>
  <dcterms:created xsi:type="dcterms:W3CDTF">2018-12-03T01:43:14Z</dcterms:created>
  <dcterms:modified xsi:type="dcterms:W3CDTF">2018-12-19T01:23:31Z</dcterms:modified>
</cp:coreProperties>
</file>