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3C92-9321-48EE-BA36-D25744B28276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D664-D50A-44C5-B57B-01FD3A8F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95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43C92-9321-48EE-BA36-D25744B28276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6D664-D50A-44C5-B57B-01FD3A8F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9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9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7615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0207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6832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1483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52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53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46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93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71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41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78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8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29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21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60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3744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9314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73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49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5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45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1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88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36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999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174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519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361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901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614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6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Jokerman" pitchFamily="82" charset="0"/>
              </a:rPr>
              <a:t>Day Trip to Wilmington</a:t>
            </a:r>
            <a:endParaRPr lang="en-US" smtClean="0">
              <a:latin typeface="Jokerman" pitchFamily="8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6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833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443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7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22834"/>
      </p:ext>
    </p:extLst>
  </p:cSld>
  <p:clrMapOvr>
    <a:masterClrMapping/>
  </p:clrMapOvr>
  <p:transition>
    <p:pull dir="r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22123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96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438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540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736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0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Jokerman" pitchFamily="82" charset="0"/>
              </a:rPr>
              <a:t>Day Trip to Wilmington</a:t>
            </a:r>
            <a:endParaRPr lang="en-US" smtClean="0">
              <a:latin typeface="Jokerman" pitchFamily="8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0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332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57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543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504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654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452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353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7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588"/>
      </p:ext>
    </p:extLst>
  </p:cSld>
  <p:clrMapOvr>
    <a:masterClrMapping/>
  </p:clrMapOvr>
  <p:transition spd="slow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Jokerman" pitchFamily="82" charset="0"/>
              </a:rPr>
              <a:t>Day Trip to Wilmington</a:t>
            </a:r>
            <a:endParaRPr lang="en-US" smtClean="0">
              <a:latin typeface="Jokerman" pitchFamily="8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6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2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287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01197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81734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zh-CN" sz="3000" b="1" smtClean="0">
                <a:solidFill>
                  <a:srgbClr val="000000"/>
                </a:solidFill>
                <a:latin typeface="方正魏碑简体" panose="02010601030101010101" pitchFamily="2" charset="-122"/>
                <a:ea typeface="方正魏碑简体" panose="02010601030101010101" pitchFamily="2" charset="-122"/>
              </a:rPr>
              <a:t>John  Wesley  </a:t>
            </a:r>
            <a:r>
              <a:rPr lang="zh-CN" altLang="en-US" sz="30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约翰</a:t>
            </a:r>
            <a:r>
              <a:rPr lang="en-US" altLang="zh-CN" sz="30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30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卫斯理</a:t>
            </a:r>
            <a:endParaRPr lang="zh-CN" altLang="en-US" sz="3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zh-CN" sz="3000" b="1" smtClean="0">
                <a:solidFill>
                  <a:srgbClr val="000000"/>
                </a:solidFill>
                <a:latin typeface="方正魏碑简体" panose="02010601030101010101" pitchFamily="2" charset="-122"/>
                <a:ea typeface="方正魏碑简体" panose="02010601030101010101" pitchFamily="2" charset="-122"/>
              </a:rPr>
              <a:t>John  Wesley  </a:t>
            </a:r>
            <a:r>
              <a:rPr lang="zh-CN" altLang="en-US" sz="30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约翰</a:t>
            </a:r>
            <a:r>
              <a:rPr lang="en-US" altLang="zh-CN" sz="30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30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卫斯理</a:t>
            </a:r>
            <a:endParaRPr lang="zh-CN" altLang="en-US" sz="3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7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3882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3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5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</Words>
  <Application>Microsoft Office PowerPoint</Application>
  <PresentationFormat>On-screen Show (4:3)</PresentationFormat>
  <Paragraphs>5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方正魏碑简体</vt:lpstr>
      <vt:lpstr>楷体</vt:lpstr>
      <vt:lpstr>等线 Light</vt:lpstr>
      <vt:lpstr>Arial</vt:lpstr>
      <vt:lpstr>Calibri</vt:lpstr>
      <vt:lpstr>Calibri Light</vt:lpstr>
      <vt:lpstr>Jokerman</vt:lpstr>
      <vt:lpstr>Office Theme</vt:lpstr>
      <vt:lpstr>PowerPoint Presentation</vt:lpstr>
      <vt:lpstr>PowerPoint Presentation</vt:lpstr>
      <vt:lpstr>PowerPoint Presentation</vt:lpstr>
      <vt:lpstr>Day Trip to Wilmington</vt:lpstr>
      <vt:lpstr>Day Trip to Wilmington</vt:lpstr>
      <vt:lpstr>Day Trip to Wilmington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John  Wesley  约翰·卫斯理</vt:lpstr>
      <vt:lpstr>John  Wesley  约翰·卫斯理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chaoyang peng</dc:creator>
  <cp:lastModifiedBy>chaoyang peng</cp:lastModifiedBy>
  <cp:revision>1</cp:revision>
  <dcterms:created xsi:type="dcterms:W3CDTF">2018-11-17T04:49:24Z</dcterms:created>
  <dcterms:modified xsi:type="dcterms:W3CDTF">2018-11-17T04:49:24Z</dcterms:modified>
</cp:coreProperties>
</file>