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5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9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EEB1-93A4-4C52-9BF3-852225F7C180}" type="datetimeFigureOut">
              <a:rPr lang="en-US" smtClean="0"/>
              <a:t>11/16/2018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DE5E6-7D02-49F4-9504-791BF5C2C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738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宋体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宋体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ACB917-2A03-4607-8606-2281F8D0BA93}" type="slidenum">
              <a:rPr kumimoji="1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365928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宋体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宋体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4183A1-77EF-4C90-AFF0-1B48C2194781}" type="slidenum">
              <a:rPr kumimoji="1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309935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宋体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宋体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66CF5E-3EBD-4CD9-B2B0-9BAFDC8DE4DC}" type="slidenum">
              <a:rPr kumimoji="1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765857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宋体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宋体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C37198-8322-44EB-9F5E-6AE0678F8809}" type="slidenum">
              <a:rPr kumimoji="1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153684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宋体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宋体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AE036C-A853-4863-A5FF-991CCDA391D9}" type="slidenum">
              <a:rPr kumimoji="1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810272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宋体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宋体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BBA957-18E2-40C2-A361-189D4C375B3C}" type="slidenum">
              <a:rPr kumimoji="1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081512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宋体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宋体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CC6FC8-CF9F-4BB0-B99E-31369712A3ED}" type="slidenum">
              <a:rPr kumimoji="1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366481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宋体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宋体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4D9751-9C72-4E65-892F-38D7DA84A544}" type="slidenum">
              <a:rPr kumimoji="1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971572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宋体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宋体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2F2293-688C-4D9E-90A6-3E182F52CDC5}" type="slidenum">
              <a:rPr kumimoji="1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966834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宋体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宋体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A59140-607D-408A-A9EC-0B6557F2395C}" type="slidenum">
              <a:rPr kumimoji="1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7532017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宋体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宋体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FB7071-977C-40F6-986A-40F0C908DCF5}" type="slidenum">
              <a:rPr kumimoji="1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615804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7EEB1-93A4-4C52-9BF3-852225F7C180}" type="datetimeFigureOut">
              <a:rPr lang="en-US" smtClean="0"/>
              <a:t>11/16/2018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DE5E6-7D02-49F4-9504-791BF5C2C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614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第二层</a:t>
            </a:r>
          </a:p>
          <a:p>
            <a:pPr lvl="2"/>
            <a:r>
              <a:rPr lang="zh-CN" altLang="en-US" smtClean="0"/>
              <a:t>第三层</a:t>
            </a:r>
          </a:p>
          <a:p>
            <a:pPr lvl="3"/>
            <a:r>
              <a:rPr lang="zh-CN" altLang="en-US" smtClean="0"/>
              <a:t>第四层</a:t>
            </a:r>
          </a:p>
          <a:p>
            <a:pPr lvl="4"/>
            <a:r>
              <a:rPr lang="zh-CN" altLang="en-US" smtClean="0"/>
              <a:t>第五层</a:t>
            </a:r>
          </a:p>
        </p:txBody>
      </p:sp>
      <p:sp>
        <p:nvSpPr>
          <p:cNvPr id="1587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1" sz="1400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sp>
        <p:nvSpPr>
          <p:cNvPr id="1587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1" sz="1400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sp>
        <p:nvSpPr>
          <p:cNvPr id="158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1" sz="1400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4C411A-1C02-4EF6-BD24-A3993F6BA497}" type="slidenum">
              <a:rPr kumimoji="1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宋体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846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z="7000" smtClean="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施比受更为有</a:t>
            </a:r>
            <a:endParaRPr lang="en-US" altLang="zh-CN" sz="6000" b="1" dirty="0" smtClean="0">
              <a:solidFill>
                <a:schemeClr val="tx1"/>
              </a:solidFill>
              <a:latin typeface="Blackadder ITC" panose="04020505051007020D02" pitchFamily="82" charset="0"/>
              <a:ea typeface="隶书" pitchFamily="49" charset="-122"/>
              <a:cs typeface="Arial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6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31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771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513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486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718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933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1952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6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74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乐秀视频第11部_2018111112344607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633" y="762000"/>
            <a:ext cx="9076267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5106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7513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5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15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5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6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46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04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CONTNTA">
  <a:themeElements>
    <a:clrScheme name="CCONTN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CONTNTA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CONTN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ONTNTA 2">
        <a:dk1>
          <a:srgbClr val="EAEAEA"/>
        </a:dk1>
        <a:lt1>
          <a:srgbClr val="FFFFFF"/>
        </a:lt1>
        <a:dk2>
          <a:srgbClr val="000000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00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ONTNTA 3">
        <a:dk1>
          <a:srgbClr val="EAEAEA"/>
        </a:dk1>
        <a:lt1>
          <a:srgbClr val="FFFFFF"/>
        </a:lt1>
        <a:dk2>
          <a:srgbClr val="CC0000"/>
        </a:dk2>
        <a:lt2>
          <a:srgbClr val="FFFFFF"/>
        </a:lt2>
        <a:accent1>
          <a:srgbClr val="FFFF66"/>
        </a:accent1>
        <a:accent2>
          <a:srgbClr val="3333CC"/>
        </a:accent2>
        <a:accent3>
          <a:srgbClr val="E2AAAA"/>
        </a:accent3>
        <a:accent4>
          <a:srgbClr val="DADADA"/>
        </a:accent4>
        <a:accent5>
          <a:srgbClr val="FFFFB8"/>
        </a:accent5>
        <a:accent6>
          <a:srgbClr val="2D2DB9"/>
        </a:accent6>
        <a:hlink>
          <a:srgbClr val="CCCCFF"/>
        </a:hlink>
        <a:folHlink>
          <a:srgbClr val="00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ONTNTA 4">
        <a:dk1>
          <a:srgbClr val="FF0000"/>
        </a:dk1>
        <a:lt1>
          <a:srgbClr val="FFFFCC"/>
        </a:lt1>
        <a:dk2>
          <a:srgbClr val="FF3300"/>
        </a:dk2>
        <a:lt2>
          <a:srgbClr val="008000"/>
        </a:lt2>
        <a:accent1>
          <a:srgbClr val="33CC33"/>
        </a:accent1>
        <a:accent2>
          <a:srgbClr val="3333CC"/>
        </a:accent2>
        <a:accent3>
          <a:srgbClr val="FFFFE2"/>
        </a:accent3>
        <a:accent4>
          <a:srgbClr val="DA0000"/>
        </a:accent4>
        <a:accent5>
          <a:srgbClr val="ADE2AD"/>
        </a:accent5>
        <a:accent6>
          <a:srgbClr val="2D2DB9"/>
        </a:accent6>
        <a:hlink>
          <a:srgbClr val="CCCCFF"/>
        </a:hlink>
        <a:folHlink>
          <a:srgbClr val="00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ONTNTA 5">
        <a:dk1>
          <a:srgbClr val="006600"/>
        </a:dk1>
        <a:lt1>
          <a:srgbClr val="FFFFFF"/>
        </a:lt1>
        <a:dk2>
          <a:srgbClr val="006600"/>
        </a:dk2>
        <a:lt2>
          <a:srgbClr val="663300"/>
        </a:lt2>
        <a:accent1>
          <a:srgbClr val="996633"/>
        </a:accent1>
        <a:accent2>
          <a:srgbClr val="3333CC"/>
        </a:accent2>
        <a:accent3>
          <a:srgbClr val="FFFFFF"/>
        </a:accent3>
        <a:accent4>
          <a:srgbClr val="005600"/>
        </a:accent4>
        <a:accent5>
          <a:srgbClr val="CAB8AD"/>
        </a:accent5>
        <a:accent6>
          <a:srgbClr val="2D2DB9"/>
        </a:accent6>
        <a:hlink>
          <a:srgbClr val="CCCCFF"/>
        </a:hlink>
        <a:folHlink>
          <a:srgbClr val="0000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</Words>
  <Application>Microsoft Office PowerPoint</Application>
  <PresentationFormat>On-screen Show (4:3)</PresentationFormat>
  <Paragraphs>1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华文行楷</vt:lpstr>
      <vt:lpstr>宋体</vt:lpstr>
      <vt:lpstr>隶书</vt:lpstr>
      <vt:lpstr>Arial</vt:lpstr>
      <vt:lpstr>Blackadder ITC</vt:lpstr>
      <vt:lpstr>Calibri</vt:lpstr>
      <vt:lpstr>Calibri Light</vt:lpstr>
      <vt:lpstr>Times New Roman</vt:lpstr>
      <vt:lpstr>Office Theme</vt:lpstr>
      <vt:lpstr>2_CCONTNTA</vt:lpstr>
      <vt:lpstr>施比受更为有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施比受更为有</dc:title>
  <dc:creator>chaoyang peng</dc:creator>
  <cp:lastModifiedBy>chaoyang peng</cp:lastModifiedBy>
  <cp:revision>3</cp:revision>
  <dcterms:created xsi:type="dcterms:W3CDTF">2018-11-17T04:53:05Z</dcterms:created>
  <dcterms:modified xsi:type="dcterms:W3CDTF">2018-11-17T04:56:01Z</dcterms:modified>
</cp:coreProperties>
</file>