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4952E-C309-466E-92C7-4867633D62D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1EBE44-92C2-470C-B19B-0BA6283C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87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4952E-C309-466E-92C7-4867633D62D1}" type="datetimeFigureOut">
              <a:rPr lang="en-US" smtClean="0"/>
              <a:t>11/19/2018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1EBE44-92C2-470C-B19B-0BA6283CA4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22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3518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680836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275218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03328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449315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997078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87445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635707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419957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672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329884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6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17358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0359772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462971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723870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325405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42974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chaoyang peng</dc:creator>
  <cp:lastModifiedBy>chaoyang peng</cp:lastModifiedBy>
  <cp:revision>1</cp:revision>
  <dcterms:created xsi:type="dcterms:W3CDTF">2018-11-19T18:48:53Z</dcterms:created>
  <dcterms:modified xsi:type="dcterms:W3CDTF">2018-11-19T18:48:53Z</dcterms:modified>
</cp:coreProperties>
</file>