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sovi2J69P0BYY0TWIPXxbw&amp;r=0&amp;pid=OfficeInsert" ContentType="image/jpeg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9" r:id="rId6"/>
    <p:sldId id="289" r:id="rId7"/>
    <p:sldId id="290" r:id="rId8"/>
    <p:sldId id="281" r:id="rId9"/>
    <p:sldId id="293" r:id="rId10"/>
    <p:sldId id="284" r:id="rId11"/>
    <p:sldId id="291" r:id="rId12"/>
    <p:sldId id="287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41" autoAdjust="0"/>
    <p:restoredTop sz="94625" autoAdjust="0"/>
  </p:normalViewPr>
  <p:slideViewPr>
    <p:cSldViewPr snapToGrid="0" showGuides="1">
      <p:cViewPr varScale="1">
        <p:scale>
          <a:sx n="82" d="100"/>
          <a:sy n="82" d="100"/>
        </p:scale>
        <p:origin x="37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9/4/2018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9/4/2018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altLang="zh-CN" smtClean="0"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46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sovi2J69P0BYY0TWIPXxbw&amp;r=0&amp;pid=OfficeInsert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justuskportfolio.wikispaces.com/file/history/James_Chapter_1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ustatad.wordpress.com/2012/04/19/i-want-a-tarantino-old-testament-movie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gallery.org/wiki/painting_309223/Bartolomeo-Manfredi/Cain-and-Abe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istrybestpractices.com/2014_12_01_archive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1928154"/>
            <a:ext cx="5734050" cy="1486804"/>
          </a:xfrm>
        </p:spPr>
        <p:txBody>
          <a:bodyPr anchor="ctr">
            <a:normAutofit/>
          </a:bodyPr>
          <a:lstStyle/>
          <a:p>
            <a:r>
              <a:rPr lang="en-US" sz="5400" dirty="0"/>
              <a:t>JAMES </a:t>
            </a:r>
            <a:r>
              <a:rPr lang="zh-CN" altLang="en-US" sz="5400" dirty="0"/>
              <a:t>雅各书</a:t>
            </a:r>
            <a:r>
              <a:rPr lang="en-US" sz="5400" dirty="0"/>
              <a:t> 4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YIFAN XIE </a:t>
            </a:r>
            <a:r>
              <a:rPr lang="zh-CN" altLang="en-US" sz="2800" dirty="0"/>
              <a:t>谢一凡</a:t>
            </a:r>
          </a:p>
          <a:p>
            <a:r>
              <a:rPr lang="en-US" altLang="zh-CN" sz="2800" dirty="0"/>
              <a:t>9.09.18</a:t>
            </a:r>
            <a:endParaRPr lang="en-US" sz="2800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441199" y="1310656"/>
            <a:ext cx="4290665" cy="4208604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D5B694-7CA6-4F41-BC9A-C9EBC36DA481}"/>
              </a:ext>
            </a:extLst>
          </p:cNvPr>
          <p:cNvSpPr txBox="1"/>
          <p:nvPr/>
        </p:nvSpPr>
        <p:spPr>
          <a:xfrm>
            <a:off x="7441199" y="5519260"/>
            <a:ext cx="4290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justuskportfolio.wikispaces.com/file/history/James_Chapter_1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sa/3.0/"/>
              </a:rPr>
              <a:t>CC BY-SA</a:t>
            </a:r>
            <a:endParaRPr lang="en-US" sz="900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5C55D2D-C9EF-4D2D-A3F5-071672960FE4}"/>
              </a:ext>
            </a:extLst>
          </p:cNvPr>
          <p:cNvSpPr txBox="1">
            <a:spLocks/>
          </p:cNvSpPr>
          <p:nvPr/>
        </p:nvSpPr>
        <p:spPr>
          <a:xfrm>
            <a:off x="1104900" y="3146278"/>
            <a:ext cx="5230586" cy="148680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神阻挡骄傲的人，</a:t>
            </a:r>
            <a:endParaRPr lang="en-US" altLang="zh-CN" dirty="0"/>
          </a:p>
          <a:p>
            <a:r>
              <a:rPr lang="zh-CN" altLang="en-US" dirty="0"/>
              <a:t>赐恩给谦卑的人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4900" y="503238"/>
            <a:ext cx="9980682" cy="1096962"/>
          </a:xfrm>
        </p:spPr>
        <p:txBody>
          <a:bodyPr>
            <a:normAutofit fontScale="90000"/>
          </a:bodyPr>
          <a:lstStyle/>
          <a:p>
            <a:r>
              <a:rPr lang="zh-CN" altLang="en-US" sz="4800" dirty="0"/>
              <a:t>总结</a:t>
            </a:r>
            <a:br>
              <a:rPr lang="en-US" altLang="zh-CN" sz="4800" dirty="0"/>
            </a:b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11087100" cy="4572000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多读圣经</a:t>
            </a:r>
            <a:endParaRPr lang="en-US" altLang="zh-CN" sz="3600" dirty="0"/>
          </a:p>
          <a:p>
            <a:r>
              <a:rPr lang="zh-CN" altLang="en-US" sz="3600" dirty="0"/>
              <a:t>多祷告</a:t>
            </a:r>
            <a:endParaRPr lang="en-US" altLang="zh-CN" sz="3600" dirty="0"/>
          </a:p>
          <a:p>
            <a:r>
              <a:rPr lang="zh-CN" altLang="en-US" sz="3600" dirty="0"/>
              <a:t>谦卑自己，神必赐恩</a:t>
            </a:r>
            <a:endParaRPr lang="en-US" altLang="zh-CN" sz="3600" dirty="0"/>
          </a:p>
          <a:p>
            <a:r>
              <a:rPr lang="zh-CN" altLang="en-US" sz="3600" dirty="0"/>
              <a:t>看自己合乎中道，凡是感恩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66315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4900" y="261257"/>
            <a:ext cx="8612155" cy="1338943"/>
          </a:xfrm>
        </p:spPr>
        <p:txBody>
          <a:bodyPr>
            <a:normAutofit fontScale="90000"/>
          </a:bodyPr>
          <a:lstStyle/>
          <a:p>
            <a:r>
              <a:rPr lang="zh-CN" altLang="en-US" sz="4800" dirty="0"/>
              <a:t>雅各书</a:t>
            </a:r>
            <a:r>
              <a:rPr lang="en-US" altLang="zh-CN" sz="4800" dirty="0"/>
              <a:t> 4:</a:t>
            </a:r>
            <a:r>
              <a:rPr lang="zh-CN" altLang="en-US" sz="4800" dirty="0"/>
              <a:t> </a:t>
            </a:r>
            <a:r>
              <a:rPr lang="en-US" altLang="zh-CN" sz="4800" dirty="0"/>
              <a:t>1 - 3 </a:t>
            </a:r>
            <a:r>
              <a:rPr lang="zh-CN" altLang="en-US" sz="4800" dirty="0"/>
              <a:t>骄傲的表现</a:t>
            </a:r>
            <a:br>
              <a:rPr lang="en-US" altLang="zh-CN" sz="4800" dirty="0"/>
            </a:b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/>
              <a:t>1. </a:t>
            </a:r>
            <a:r>
              <a:rPr lang="zh-CN" altLang="en-US" sz="3600" dirty="0"/>
              <a:t>争战斗殴（私欲而来）</a:t>
            </a:r>
            <a:r>
              <a:rPr lang="en-US" altLang="zh-CN" sz="3600" dirty="0"/>
              <a:t>- </a:t>
            </a:r>
            <a:r>
              <a:rPr lang="zh-CN" altLang="en-US" sz="3600" dirty="0"/>
              <a:t>雅各书</a:t>
            </a:r>
            <a:r>
              <a:rPr lang="en-US" altLang="zh-CN" sz="3600" dirty="0"/>
              <a:t>4</a:t>
            </a:r>
            <a:r>
              <a:rPr lang="zh-CN" altLang="en-US" sz="3600" dirty="0"/>
              <a:t>章</a:t>
            </a:r>
            <a:r>
              <a:rPr lang="en-US" altLang="zh-CN" sz="3600" dirty="0"/>
              <a:t>1</a:t>
            </a:r>
            <a:r>
              <a:rPr lang="zh-CN" altLang="en-US" sz="3600" dirty="0"/>
              <a:t>节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2. </a:t>
            </a:r>
            <a:r>
              <a:rPr lang="zh-CN" altLang="en-US" sz="3600" dirty="0"/>
              <a:t>贪恋，杀害嫉妒，却仍得不着 </a:t>
            </a:r>
            <a:r>
              <a:rPr lang="en-US" altLang="zh-CN" sz="3600" dirty="0"/>
              <a:t>- </a:t>
            </a:r>
            <a:r>
              <a:rPr lang="zh-CN" altLang="en-US" sz="3600" dirty="0"/>
              <a:t>雅各书</a:t>
            </a:r>
            <a:r>
              <a:rPr lang="en-US" altLang="zh-CN" sz="3600" dirty="0"/>
              <a:t>4</a:t>
            </a:r>
            <a:r>
              <a:rPr lang="zh-CN" altLang="en-US" sz="3600" dirty="0"/>
              <a:t>章</a:t>
            </a:r>
            <a:r>
              <a:rPr lang="en-US" altLang="zh-CN" sz="3600" dirty="0"/>
              <a:t>2</a:t>
            </a:r>
            <a:r>
              <a:rPr lang="zh-CN" altLang="en-US" sz="3600" dirty="0"/>
              <a:t>节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3. </a:t>
            </a:r>
            <a:r>
              <a:rPr lang="zh-CN" altLang="en-US" sz="3600" dirty="0"/>
              <a:t>求也得不着，因为妄求 </a:t>
            </a:r>
            <a:r>
              <a:rPr lang="en-US" altLang="zh-CN" sz="3600" dirty="0"/>
              <a:t>- </a:t>
            </a:r>
            <a:r>
              <a:rPr lang="zh-CN" altLang="en-US" sz="3600" dirty="0"/>
              <a:t>雅各书</a:t>
            </a:r>
            <a:r>
              <a:rPr lang="en-US" altLang="zh-CN" sz="3600" dirty="0"/>
              <a:t>4</a:t>
            </a:r>
            <a:r>
              <a:rPr lang="zh-CN" altLang="en-US" sz="3600" dirty="0"/>
              <a:t>章</a:t>
            </a:r>
            <a:r>
              <a:rPr lang="en-US" altLang="zh-CN" sz="3600" dirty="0"/>
              <a:t>3</a:t>
            </a:r>
            <a:r>
              <a:rPr lang="zh-CN" altLang="en-US" sz="3600" dirty="0"/>
              <a:t>节</a:t>
            </a:r>
            <a:endParaRPr lang="en-US" altLang="zh-CN" sz="3600" dirty="0"/>
          </a:p>
          <a:p>
            <a:pPr marL="0" indent="0">
              <a:buNone/>
            </a:pPr>
            <a:endParaRPr lang="en-US" altLang="zh-CN" sz="3600" dirty="0"/>
          </a:p>
          <a:p>
            <a:r>
              <a:rPr lang="zh-CN" altLang="en-US" sz="3600" dirty="0"/>
              <a:t> 心中把自己放在了第一位，把神放得远远的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080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76313-FE21-41FF-82DD-AFB9F6E08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300" dirty="0"/>
              <a:t>例子</a:t>
            </a:r>
          </a:p>
        </p:txBody>
      </p:sp>
      <p:pic>
        <p:nvPicPr>
          <p:cNvPr id="13" name="Picture 12" descr="A picture containing person, man&#10;&#10;Description generated with high confidence">
            <a:extLst>
              <a:ext uri="{FF2B5EF4-FFF2-40B4-BE49-F238E27FC236}">
                <a16:creationId xmlns:a16="http://schemas.microsoft.com/office/drawing/2014/main" id="{6308CD54-38F3-4F46-B2B8-884D56649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33078" y="2059218"/>
            <a:ext cx="8925844" cy="38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20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EEE5D-08D3-4BC7-81FA-944904C12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300" dirty="0"/>
              <a:t>例子</a:t>
            </a:r>
          </a:p>
        </p:txBody>
      </p:sp>
      <p:pic>
        <p:nvPicPr>
          <p:cNvPr id="14" name="Content Placeholder 13" descr="A picture containing dog, book, indoor, sitting&#10;&#10;Description generated with very high confidence">
            <a:extLst>
              <a:ext uri="{FF2B5EF4-FFF2-40B4-BE49-F238E27FC236}">
                <a16:creationId xmlns:a16="http://schemas.microsoft.com/office/drawing/2014/main" id="{FE7721EE-7C9E-4C59-BC58-AF17B8A559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78927" y="1600200"/>
            <a:ext cx="3034145" cy="4572000"/>
          </a:xfrm>
        </p:spPr>
      </p:pic>
    </p:spTree>
    <p:extLst>
      <p:ext uri="{BB962C8B-B14F-4D97-AF65-F5344CB8AC3E}">
        <p14:creationId xmlns:p14="http://schemas.microsoft.com/office/powerpoint/2010/main" val="299044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6418" y="0"/>
            <a:ext cx="9980682" cy="1096962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雅各书</a:t>
            </a:r>
            <a:r>
              <a:rPr lang="en-US" altLang="zh-CN" sz="4800" dirty="0"/>
              <a:t> 4:</a:t>
            </a:r>
            <a:r>
              <a:rPr lang="zh-CN" altLang="en-US" sz="4800" dirty="0"/>
              <a:t> </a:t>
            </a:r>
            <a:r>
              <a:rPr lang="en-US" altLang="zh-CN" sz="4800" dirty="0"/>
              <a:t> </a:t>
            </a:r>
            <a:r>
              <a:rPr lang="zh-CN" altLang="en-US" sz="4800" dirty="0"/>
              <a:t>世俗的世界使人骄傲</a:t>
            </a: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/>
              <a:t>与世俗为友，便是与神为敌 </a:t>
            </a:r>
            <a:r>
              <a:rPr lang="en-US" altLang="zh-CN" sz="3600" dirty="0"/>
              <a:t>– </a:t>
            </a:r>
            <a:r>
              <a:rPr lang="zh-CN" altLang="en-US" sz="3600" dirty="0"/>
              <a:t>雅各书</a:t>
            </a:r>
            <a:r>
              <a:rPr lang="en-US" altLang="zh-CN" sz="3600" dirty="0"/>
              <a:t>4</a:t>
            </a:r>
            <a:r>
              <a:rPr lang="zh-CN" altLang="en-US" sz="3600" dirty="0"/>
              <a:t>章</a:t>
            </a:r>
            <a:r>
              <a:rPr lang="en-US" altLang="zh-CN" sz="3600" dirty="0"/>
              <a:t>4</a:t>
            </a:r>
            <a:r>
              <a:rPr lang="zh-CN" altLang="en-US" sz="3600" dirty="0"/>
              <a:t>节</a:t>
            </a:r>
            <a:endParaRPr lang="en-US" altLang="zh-CN" sz="3600" dirty="0"/>
          </a:p>
          <a:p>
            <a:pPr marL="0" indent="0">
              <a:buNone/>
            </a:pPr>
            <a:endParaRPr lang="en-US" altLang="zh-CN" sz="3600" dirty="0"/>
          </a:p>
          <a:p>
            <a:r>
              <a:rPr lang="zh-CN" altLang="en-US" sz="3600" dirty="0"/>
              <a:t>整个社会的价值导向</a:t>
            </a:r>
            <a:endParaRPr lang="en-US" altLang="zh-CN" sz="3600" dirty="0"/>
          </a:p>
          <a:p>
            <a:r>
              <a:rPr lang="zh-CN" altLang="en-US" sz="3600" dirty="0"/>
              <a:t>人身处其中很难不受其影响</a:t>
            </a:r>
            <a:endParaRPr lang="en-US" altLang="zh-CN" sz="3600" dirty="0"/>
          </a:p>
          <a:p>
            <a:r>
              <a:rPr lang="zh-CN" altLang="en-US" sz="3600" dirty="0"/>
              <a:t>自信不等于骄傲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59438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4E307-A4A3-497D-B26D-597798A6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美国联邦最高法院首席大法官约翰</a:t>
            </a:r>
            <a:r>
              <a:rPr lang="en-US" altLang="zh-CN" dirty="0"/>
              <a:t>·</a:t>
            </a:r>
            <a:r>
              <a:rPr lang="zh-CN" altLang="en-US" dirty="0"/>
              <a:t>罗伯茨给其儿子的毕业致辞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0262-E461-4D43-8DF0-C2CA3A94C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896447"/>
            <a:ext cx="9982200" cy="3848878"/>
          </a:xfrm>
        </p:spPr>
        <p:txBody>
          <a:bodyPr>
            <a:normAutofit/>
          </a:bodyPr>
          <a:lstStyle/>
          <a:p>
            <a:r>
              <a:rPr lang="zh-CN" altLang="en-US" dirty="0"/>
              <a:t>我希望你们在未来岁月中，不时遭遇不公对待，这样才会理解公正的价值所在。</a:t>
            </a:r>
          </a:p>
          <a:p>
            <a:r>
              <a:rPr lang="zh-CN" altLang="en-US" dirty="0"/>
              <a:t>愿你们尝到背叛滋味，这会教你们领悟忠诚之重要。</a:t>
            </a:r>
          </a:p>
          <a:p>
            <a:r>
              <a:rPr lang="zh-CN" altLang="en-US" dirty="0"/>
              <a:t>我还希望你们时常会有孤独感，这样才不会将良朋挚友视为理所当然。</a:t>
            </a:r>
          </a:p>
          <a:p>
            <a:r>
              <a:rPr lang="zh-CN" altLang="en-US" dirty="0"/>
              <a:t>愿你们偶尔运气不佳，这样才会意识到机遇在人生中的地位，进而理解你们的成功并非命中注定，别人的失败也不是天经地义。</a:t>
            </a:r>
          </a:p>
          <a:p>
            <a:r>
              <a:rPr lang="zh-CN" altLang="en-US" dirty="0"/>
              <a:t>当你们偶尔遭遇失败时，愿你们受到对手幸灾乐祸的嘲弄，这才会让你们理解体育精神的重要性。</a:t>
            </a:r>
          </a:p>
          <a:p>
            <a:r>
              <a:rPr lang="zh-CN" altLang="en-US" dirty="0"/>
              <a:t>愿你们偶尔被人忽视，这样才能学会倾听；感受到切肤之痛，才能对别人有同情的理解。</a:t>
            </a:r>
          </a:p>
        </p:txBody>
      </p:sp>
    </p:spTree>
    <p:extLst>
      <p:ext uri="{BB962C8B-B14F-4D97-AF65-F5344CB8AC3E}">
        <p14:creationId xmlns:p14="http://schemas.microsoft.com/office/powerpoint/2010/main" val="401932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4900" y="503238"/>
            <a:ext cx="9980682" cy="1096962"/>
          </a:xfrm>
        </p:spPr>
        <p:txBody>
          <a:bodyPr>
            <a:normAutofit fontScale="90000"/>
          </a:bodyPr>
          <a:lstStyle/>
          <a:p>
            <a:r>
              <a:rPr lang="zh-CN" altLang="en-US" sz="4800" dirty="0"/>
              <a:t>雅各书</a:t>
            </a:r>
            <a:r>
              <a:rPr lang="en-US" altLang="zh-CN" sz="4800" dirty="0"/>
              <a:t> 4:</a:t>
            </a:r>
            <a:r>
              <a:rPr lang="zh-CN" altLang="en-US" sz="4800" dirty="0"/>
              <a:t> 谦卑的人不会评断，引起纷争</a:t>
            </a:r>
            <a:br>
              <a:rPr lang="en-US" altLang="zh-CN" sz="4800" dirty="0"/>
            </a:b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898" y="1600200"/>
            <a:ext cx="1094092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r>
              <a:rPr lang="zh-CN" altLang="en-US" sz="3600" dirty="0"/>
              <a:t>不可彼此批评，只有神能论断 </a:t>
            </a:r>
            <a:r>
              <a:rPr lang="en-US" altLang="zh-CN" sz="3600" dirty="0"/>
              <a:t>- </a:t>
            </a:r>
            <a:r>
              <a:rPr lang="zh-CN" altLang="en-US" sz="3600" dirty="0"/>
              <a:t>雅各书</a:t>
            </a:r>
            <a:r>
              <a:rPr lang="en-US" altLang="zh-CN" sz="3600" dirty="0"/>
              <a:t>4</a:t>
            </a:r>
            <a:r>
              <a:rPr lang="zh-CN" altLang="en-US" sz="3600" dirty="0"/>
              <a:t>章</a:t>
            </a:r>
            <a:r>
              <a:rPr lang="en-US" altLang="zh-CN" sz="3600" dirty="0"/>
              <a:t>11-12</a:t>
            </a:r>
            <a:r>
              <a:rPr lang="zh-CN" altLang="en-US" sz="3600" dirty="0"/>
              <a:t>节</a:t>
            </a:r>
            <a:endParaRPr lang="en-US" altLang="zh-CN" sz="3600" dirty="0"/>
          </a:p>
          <a:p>
            <a:r>
              <a:rPr lang="zh-CN" altLang="en-US" sz="3600" dirty="0"/>
              <a:t> 我们不是神，论断别人便是自大，骄傲犯罪了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639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EEE5D-08D3-4BC7-81FA-944904C12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300" dirty="0"/>
              <a:t>例子</a:t>
            </a:r>
          </a:p>
        </p:txBody>
      </p:sp>
      <p:pic>
        <p:nvPicPr>
          <p:cNvPr id="8" name="Content Placeholder 7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004BCD65-206C-4687-8F56-BDF6B7314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41810" y="2218203"/>
            <a:ext cx="4314825" cy="3248025"/>
          </a:xfrm>
        </p:spPr>
      </p:pic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D7957071-03B1-440C-9968-82F62E67DD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014" y="1715432"/>
            <a:ext cx="4253568" cy="425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7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4900" y="503238"/>
            <a:ext cx="9980682" cy="1096962"/>
          </a:xfrm>
        </p:spPr>
        <p:txBody>
          <a:bodyPr>
            <a:normAutofit fontScale="90000"/>
          </a:bodyPr>
          <a:lstStyle/>
          <a:p>
            <a:r>
              <a:rPr lang="zh-CN" altLang="en-US" sz="4800" dirty="0"/>
              <a:t>雅各书</a:t>
            </a:r>
            <a:r>
              <a:rPr lang="en-US" altLang="zh-CN" sz="4800" dirty="0"/>
              <a:t> 4: </a:t>
            </a:r>
            <a:r>
              <a:rPr lang="zh-CN" altLang="en-US" sz="4800" dirty="0"/>
              <a:t>知行合一</a:t>
            </a:r>
            <a:br>
              <a:rPr lang="en-US" altLang="zh-CN" sz="4800" dirty="0"/>
            </a:br>
            <a:endParaRPr lang="en-US" sz="48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110871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r>
              <a:rPr lang="zh-CN" altLang="en-US" sz="3600" dirty="0"/>
              <a:t>“未有知而不行者。知而不行，只是未知”。</a:t>
            </a:r>
            <a:r>
              <a:rPr lang="en-US" altLang="zh-CN" sz="3600" dirty="0"/>
              <a:t>- </a:t>
            </a:r>
            <a:r>
              <a:rPr lang="zh-CN" altLang="en-US" sz="3600" dirty="0"/>
              <a:t>王阳明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06453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4873beb7-5857-4685-be1f-d57550cc96c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4880</TotalTime>
  <Words>611</Words>
  <Application>Microsoft Office PowerPoint</Application>
  <PresentationFormat>Widescreen</PresentationFormat>
  <Paragraphs>45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Euphemia</vt:lpstr>
      <vt:lpstr>Plantagenet Cherokee</vt:lpstr>
      <vt:lpstr>Wingdings</vt:lpstr>
      <vt:lpstr>Academic Literature 16x9</vt:lpstr>
      <vt:lpstr>JAMES 雅各书 4</vt:lpstr>
      <vt:lpstr>雅各书 4: 1 - 3 骄傲的表现 </vt:lpstr>
      <vt:lpstr>例子</vt:lpstr>
      <vt:lpstr>例子</vt:lpstr>
      <vt:lpstr>雅各书 4:  世俗的世界使人骄傲</vt:lpstr>
      <vt:lpstr>美国联邦最高法院首席大法官约翰·罗伯茨给其儿子的毕业致辞</vt:lpstr>
      <vt:lpstr>雅各书 4: 谦卑的人不会评断，引起纷争 </vt:lpstr>
      <vt:lpstr>例子</vt:lpstr>
      <vt:lpstr>雅各书 4: 知行合一 </vt:lpstr>
      <vt:lpstr>总结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雅各书 4</dc:title>
  <dc:creator>Juliana Jing</dc:creator>
  <cp:lastModifiedBy>Ivan</cp:lastModifiedBy>
  <cp:revision>45</cp:revision>
  <dcterms:created xsi:type="dcterms:W3CDTF">2018-07-17T19:33:26Z</dcterms:created>
  <dcterms:modified xsi:type="dcterms:W3CDTF">2018-09-04T16:43:19Z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