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orterViewPr>
    <p:cViewPr varScale="1">
      <p:scale>
        <a:sx n="100" d="100"/>
        <a:sy n="100" d="100"/>
      </p:scale>
      <p:origin x="0" y="-199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E45F-5096-4EBC-902D-B3B1C49A0D06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A2265-E622-4069-9884-5FD901159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825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2E45F-5096-4EBC-902D-B3B1C49A0D06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A2265-E622-4069-9884-5FD901159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612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25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sz="340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耶和华的名</a:t>
            </a:r>
            <a:r>
              <a:rPr lang="en-US" altLang="zh-CN" sz="3400" smtClean="0">
                <a:latin typeface="方正魏碑简体" panose="02010601030101010101" pitchFamily="2" charset="-122"/>
                <a:ea typeface="方正魏碑简体" panose="02010601030101010101" pitchFamily="2" charset="-122"/>
              </a:rPr>
              <a:t>: </a:t>
            </a:r>
            <a:r>
              <a:rPr lang="en-US" altLang="zh-CN" sz="340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《</a:t>
            </a:r>
            <a:r>
              <a:rPr lang="zh-CN" altLang="en-US" sz="340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诗篇</a:t>
            </a:r>
            <a:r>
              <a:rPr lang="en-US" altLang="zh-CN" sz="340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》</a:t>
            </a:r>
            <a:r>
              <a:rPr lang="zh-CN" altLang="en-US" sz="340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二十三篇</a:t>
            </a:r>
            <a:endParaRPr lang="zh-TW" altLang="en-US" sz="3400" dirty="0" smtClean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5678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50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sz="340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耶和华的名</a:t>
            </a:r>
            <a:r>
              <a:rPr lang="en-US" altLang="zh-CN" sz="3400" smtClean="0">
                <a:latin typeface="方正魏碑简体" panose="02010601030101010101" pitchFamily="2" charset="-122"/>
                <a:ea typeface="方正魏碑简体" panose="02010601030101010101" pitchFamily="2" charset="-122"/>
              </a:rPr>
              <a:t>: </a:t>
            </a:r>
            <a:r>
              <a:rPr lang="en-US" altLang="zh-CN" sz="340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《</a:t>
            </a:r>
            <a:r>
              <a:rPr lang="zh-CN" altLang="en-US" sz="340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诗篇</a:t>
            </a:r>
            <a:r>
              <a:rPr lang="en-US" altLang="zh-CN" sz="340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》</a:t>
            </a:r>
            <a:r>
              <a:rPr lang="zh-CN" altLang="en-US" sz="340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二十三篇</a:t>
            </a:r>
            <a:endParaRPr lang="zh-TW" altLang="en-US" sz="3400" dirty="0" smtClean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2343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smtClean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《</a:t>
            </a:r>
            <a:r>
              <a:rPr lang="zh-CN" altLang="en-US" sz="3600" smtClean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诗篇</a:t>
            </a:r>
            <a:r>
              <a:rPr lang="en-US" altLang="zh-CN" sz="3600" smtClean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》</a:t>
            </a:r>
            <a:r>
              <a:rPr lang="zh-CN" altLang="en-US" sz="3600" smtClean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8</a:t>
            </a:r>
            <a:endParaRPr lang="en-US" altLang="en-US" sz="3600" dirty="0">
              <a:solidFill>
                <a:schemeClr val="bg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034353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9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74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37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54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23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37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56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56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01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83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1798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43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25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29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32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36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78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17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08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77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80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04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01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77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5987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33</Words>
  <Application>Microsoft Office PowerPoint</Application>
  <PresentationFormat>On-screen Show (4:3)</PresentationFormat>
  <Paragraphs>3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华文行楷</vt:lpstr>
      <vt:lpstr>方正魏碑简体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耶和华的名: 《诗篇》二十三篇</vt:lpstr>
      <vt:lpstr>PowerPoint Presentation</vt:lpstr>
      <vt:lpstr>耶和华的名: 《诗篇》二十三篇</vt:lpstr>
      <vt:lpstr>《诗篇》8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chaoyang peng</dc:creator>
  <cp:lastModifiedBy>chaoyang peng</cp:lastModifiedBy>
  <cp:revision>3</cp:revision>
  <dcterms:created xsi:type="dcterms:W3CDTF">2018-09-03T03:12:58Z</dcterms:created>
  <dcterms:modified xsi:type="dcterms:W3CDTF">2018-09-05T03:00:07Z</dcterms:modified>
</cp:coreProperties>
</file>