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3" r:id="rId7"/>
    <p:sldId id="264" r:id="rId8"/>
    <p:sldId id="265" r:id="rId9"/>
    <p:sldId id="266" r:id="rId10"/>
    <p:sldId id="267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E6BBB-FCAD-496C-9722-938D91C43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986" y="263952"/>
            <a:ext cx="8435017" cy="2111603"/>
          </a:xfrm>
        </p:spPr>
        <p:txBody>
          <a:bodyPr/>
          <a:lstStyle/>
          <a:p>
            <a:pPr algn="ctr"/>
            <a:r>
              <a:rPr lang="zh-CN" altLang="en-US" dirty="0">
                <a:solidFill>
                  <a:schemeClr val="accent2">
                    <a:lumMod val="50000"/>
                  </a:schemeClr>
                </a:solidFill>
              </a:rPr>
              <a:t>做一个温柔智慧的基督徒</a:t>
            </a:r>
            <a:br>
              <a:rPr lang="en-US" altLang="zh-CN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altLang="zh-CN" sz="36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Meek and Wise </a:t>
            </a:r>
            <a:r>
              <a:rPr lang="en-US" altLang="zh-CN" sz="360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Christian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80354A-EE4B-4226-898C-B290E0697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978869"/>
            <a:ext cx="7401263" cy="2375555"/>
          </a:xfrm>
        </p:spPr>
        <p:txBody>
          <a:bodyPr>
            <a:noAutofit/>
          </a:bodyPr>
          <a:lstStyle/>
          <a:p>
            <a:pPr algn="ctr"/>
            <a:r>
              <a:rPr lang="zh-CN" altLang="en-US" sz="4400" dirty="0">
                <a:solidFill>
                  <a:schemeClr val="accent2">
                    <a:lumMod val="50000"/>
                  </a:schemeClr>
                </a:solidFill>
              </a:rPr>
              <a:t>新约雅各书第一章第十九节到二十一节</a:t>
            </a:r>
            <a:endParaRPr lang="en-US" altLang="zh-CN" sz="4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altLang="zh-CN" sz="4000" dirty="0">
                <a:solidFill>
                  <a:schemeClr val="accent2">
                    <a:lumMod val="50000"/>
                  </a:schemeClr>
                </a:solidFill>
              </a:rPr>
              <a:t>2018</a:t>
            </a:r>
            <a:r>
              <a:rPr lang="zh-CN" altLang="en-US" sz="4000" dirty="0">
                <a:solidFill>
                  <a:schemeClr val="accent2">
                    <a:lumMod val="50000"/>
                  </a:schemeClr>
                </a:solidFill>
              </a:rPr>
              <a:t>年</a:t>
            </a:r>
            <a:r>
              <a:rPr lang="en-US" altLang="zh-CN" sz="4000" dirty="0">
                <a:solidFill>
                  <a:schemeClr val="accent2">
                    <a:lumMod val="50000"/>
                  </a:schemeClr>
                </a:solidFill>
              </a:rPr>
              <a:t>8</a:t>
            </a:r>
            <a:r>
              <a:rPr lang="zh-CN" altLang="en-US" sz="4000" dirty="0">
                <a:solidFill>
                  <a:schemeClr val="accent2">
                    <a:lumMod val="50000"/>
                  </a:schemeClr>
                </a:solidFill>
              </a:rPr>
              <a:t>月</a:t>
            </a:r>
            <a:r>
              <a:rPr lang="en-US" altLang="zh-CN" sz="4000" dirty="0">
                <a:solidFill>
                  <a:schemeClr val="accent2">
                    <a:lumMod val="50000"/>
                  </a:schemeClr>
                </a:solidFill>
              </a:rPr>
              <a:t>12</a:t>
            </a:r>
            <a:r>
              <a:rPr lang="zh-CN" altLang="en-US" sz="4000" dirty="0">
                <a:solidFill>
                  <a:schemeClr val="accent2">
                    <a:lumMod val="50000"/>
                  </a:schemeClr>
                </a:solidFill>
              </a:rPr>
              <a:t>日</a:t>
            </a:r>
            <a:endParaRPr 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695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2649-875A-4C8D-90EB-D2942E9B7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solidFill>
                  <a:schemeClr val="accent2">
                    <a:lumMod val="50000"/>
                  </a:schemeClr>
                </a:solidFill>
              </a:rPr>
              <a:t>做一个温柔智慧的基督徒</a:t>
            </a:r>
            <a:endParaRPr lang="en-US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Image result for çç¸åé¸¡">
            <a:extLst>
              <a:ext uri="{FF2B5EF4-FFF2-40B4-BE49-F238E27FC236}">
                <a16:creationId xmlns:a16="http://schemas.microsoft.com/office/drawing/2014/main" id="{E0AFB9E2-6145-4BE9-AFEE-23E56AEAA4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412" y="1930399"/>
            <a:ext cx="7267073" cy="390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757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AAFF2-560C-4B40-9C75-B5400FDCF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solidFill>
                  <a:schemeClr val="accent2">
                    <a:lumMod val="50000"/>
                  </a:schemeClr>
                </a:solidFill>
              </a:rPr>
              <a:t>做一个温柔智慧的基督徒</a:t>
            </a:r>
            <a:endParaRPr lang="en-US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17C26-C7CC-4719-B122-6858996472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3200" dirty="0">
                <a:solidFill>
                  <a:srgbClr val="FF0000"/>
                </a:solidFill>
              </a:rPr>
              <a:t>洛克菲勒的故事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9DFE78-7AD3-4E77-8A58-9C9E4F9853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CN" altLang="en-US" sz="3200" dirty="0">
                <a:solidFill>
                  <a:srgbClr val="FF0000"/>
                </a:solidFill>
              </a:rPr>
              <a:t>温柔智慧的基督徒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6B6479CC-25F5-481F-BF46-9973D70E89A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087938" y="2987048"/>
            <a:ext cx="4186237" cy="2804778"/>
          </a:xfr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944C620-A37F-4FBF-BB65-B0E69F169C9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1319992" y="2987048"/>
            <a:ext cx="2897128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25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2AAD0-951A-47DD-A787-D515F62A9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solidFill>
                  <a:schemeClr val="accent2">
                    <a:lumMod val="50000"/>
                  </a:schemeClr>
                </a:solidFill>
              </a:rPr>
              <a:t>做一个温柔智慧的基督徒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9F65A-E51E-4619-BAD3-E1E3F5464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87811"/>
          </a:xfrm>
        </p:spPr>
        <p:txBody>
          <a:bodyPr>
            <a:noAutofit/>
          </a:bodyPr>
          <a:lstStyle/>
          <a:p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雅各书第一章</a:t>
            </a:r>
            <a:r>
              <a:rPr lang="en-US" altLang="zh-CN" sz="3600" dirty="0">
                <a:solidFill>
                  <a:schemeClr val="accent2">
                    <a:lumMod val="50000"/>
                  </a:schemeClr>
                </a:solidFill>
              </a:rPr>
              <a:t>19-21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节</a:t>
            </a:r>
            <a:endParaRPr lang="en-US" altLang="zh-CN" sz="3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    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19,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我亲爱的弟兄们，这是你们所知道的。但你们各人要快快的听，慢慢的说，慢慢的动怒；</a:t>
            </a:r>
            <a:r>
              <a:rPr lang="en-US" altLang="zh-CN" sz="2800" dirty="0">
                <a:solidFill>
                  <a:schemeClr val="accent2">
                    <a:lumMod val="50000"/>
                  </a:schemeClr>
                </a:solidFill>
              </a:rPr>
              <a:t>20,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因为人的怒气并不成就神的义。</a:t>
            </a:r>
            <a:r>
              <a:rPr lang="en-US" altLang="zh-CN" sz="2800" dirty="0">
                <a:solidFill>
                  <a:schemeClr val="accent2">
                    <a:lumMod val="50000"/>
                  </a:schemeClr>
                </a:solidFill>
              </a:rPr>
              <a:t>21,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所以你</a:t>
            </a:r>
            <a:r>
              <a:rPr lang="zh-CN" altLang="en-US" sz="4000" dirty="0">
                <a:solidFill>
                  <a:schemeClr val="accent2">
                    <a:lumMod val="50000"/>
                  </a:schemeClr>
                </a:solidFill>
              </a:rPr>
              <a:t>们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要脱去一切的污秽和盈余的邪恶，存温柔的心领受那所栽种的道，就是能救你们灵魂的道。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7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2AAD0-951A-47DD-A787-D515F62A9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solidFill>
                  <a:schemeClr val="accent2">
                    <a:lumMod val="50000"/>
                  </a:schemeClr>
                </a:solidFill>
              </a:rPr>
              <a:t>做一个温柔智慧的基督徒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9F65A-E51E-4619-BAD3-E1E3F5464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87811"/>
          </a:xfrm>
        </p:spPr>
        <p:txBody>
          <a:bodyPr>
            <a:noAutofit/>
          </a:bodyPr>
          <a:lstStyle/>
          <a:p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雅各书第一章</a:t>
            </a:r>
            <a:r>
              <a:rPr lang="en-US" altLang="zh-CN" sz="3600" dirty="0">
                <a:solidFill>
                  <a:schemeClr val="accent2">
                    <a:lumMod val="50000"/>
                  </a:schemeClr>
                </a:solidFill>
              </a:rPr>
              <a:t>19-21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节</a:t>
            </a:r>
            <a:endParaRPr lang="en-US" altLang="zh-CN" sz="3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    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19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我亲爱的弟兄们，这是你们所知道的。但你们各人要</a:t>
            </a:r>
            <a:r>
              <a:rPr lang="zh-CN" altLang="en-US" sz="3600" dirty="0">
                <a:solidFill>
                  <a:srgbClr val="FF0000"/>
                </a:solidFill>
              </a:rPr>
              <a:t>快快的听，慢慢的说，慢慢的动怒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；</a:t>
            </a:r>
            <a:r>
              <a:rPr lang="en-US" altLang="zh-CN" sz="2800" dirty="0">
                <a:solidFill>
                  <a:schemeClr val="accent2">
                    <a:lumMod val="50000"/>
                  </a:schemeClr>
                </a:solidFill>
              </a:rPr>
              <a:t>20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因为人的怒气</a:t>
            </a:r>
            <a:r>
              <a:rPr lang="zh-CN" altLang="en-US" sz="3600" dirty="0">
                <a:solidFill>
                  <a:srgbClr val="FF0000"/>
                </a:solidFill>
              </a:rPr>
              <a:t>并不成就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神的义。</a:t>
            </a:r>
            <a:r>
              <a:rPr lang="en-US" altLang="zh-CN" sz="2800" dirty="0">
                <a:solidFill>
                  <a:schemeClr val="accent2">
                    <a:lumMod val="50000"/>
                  </a:schemeClr>
                </a:solidFill>
              </a:rPr>
              <a:t>21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所以你</a:t>
            </a:r>
            <a:r>
              <a:rPr lang="zh-CN" altLang="en-US" sz="4000" dirty="0">
                <a:solidFill>
                  <a:schemeClr val="accent2">
                    <a:lumMod val="50000"/>
                  </a:schemeClr>
                </a:solidFill>
              </a:rPr>
              <a:t>们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要脱去一切的污秽和盈余的邪恶，存</a:t>
            </a:r>
            <a:r>
              <a:rPr lang="zh-CN" altLang="en-US" sz="3600" dirty="0">
                <a:solidFill>
                  <a:srgbClr val="FF0000"/>
                </a:solidFill>
              </a:rPr>
              <a:t>温柔的心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领受那所栽种的道，就是能</a:t>
            </a:r>
            <a:r>
              <a:rPr lang="zh-CN" altLang="en-US" sz="3600" dirty="0">
                <a:solidFill>
                  <a:srgbClr val="FF0000"/>
                </a:solidFill>
              </a:rPr>
              <a:t>救你们灵魂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的道。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63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566A0-195D-4F1A-8F97-9C84DB8F5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solidFill>
                  <a:schemeClr val="accent2">
                    <a:lumMod val="50000"/>
                  </a:schemeClr>
                </a:solidFill>
              </a:rPr>
              <a:t>做一个温柔智慧的基督徒</a:t>
            </a:r>
            <a:endParaRPr lang="en-US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B89F5-DA68-4BBB-B37D-72F564CFD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b="1" dirty="0">
                <a:latin typeface="Stencil" panose="040409050D0802020404" pitchFamily="82" charset="0"/>
              </a:rPr>
              <a:t>快快的聽，慢慢的說，慢慢的動怒</a:t>
            </a:r>
            <a:r>
              <a:rPr lang="en-US" altLang="zh-TW" sz="3200" b="1" dirty="0">
                <a:latin typeface="Stencil" panose="040409050D0802020404" pitchFamily="82" charset="0"/>
              </a:rPr>
              <a:t>』</a:t>
            </a:r>
            <a:r>
              <a:rPr lang="zh-TW" altLang="en-US" sz="3200" b="1" dirty="0">
                <a:latin typeface="Stencil" panose="040409050D0802020404" pitchFamily="82" charset="0"/>
              </a:rPr>
              <a:t>永遠都是生活的最佳原則。</a:t>
            </a:r>
            <a:endParaRPr lang="en-US" sz="3200" b="1" dirty="0">
              <a:latin typeface="Stencil" panose="040409050D0802020404" pitchFamily="82" charset="0"/>
            </a:endParaRPr>
          </a:p>
          <a:p>
            <a:pPr marL="0" indent="0">
              <a:buNone/>
            </a:pPr>
            <a:r>
              <a:rPr lang="en-US" altLang="zh-TW" sz="3200" b="1" dirty="0">
                <a:latin typeface="Stencil" panose="040409050D0802020404" pitchFamily="82" charset="0"/>
              </a:rPr>
              <a:t>   『</a:t>
            </a:r>
            <a:r>
              <a:rPr lang="zh-TW" altLang="en-US" sz="3200" b="1" dirty="0">
                <a:latin typeface="Stencil" panose="040409050D0802020404" pitchFamily="82" charset="0"/>
              </a:rPr>
              <a:t>快快的聽</a:t>
            </a:r>
            <a:r>
              <a:rPr lang="en-US" altLang="zh-TW" sz="3200" b="1" dirty="0">
                <a:latin typeface="Stencil" panose="040409050D0802020404" pitchFamily="82" charset="0"/>
              </a:rPr>
              <a:t>』</a:t>
            </a:r>
            <a:r>
              <a:rPr lang="zh-TW" altLang="en-US" sz="3200" b="1" dirty="0">
                <a:latin typeface="Stencil" panose="040409050D0802020404" pitchFamily="82" charset="0"/>
              </a:rPr>
              <a:t>叫我們多認識神的心意而少惹神發怒；</a:t>
            </a:r>
            <a:endParaRPr lang="en-US" altLang="zh-TW" sz="3200" b="1" dirty="0">
              <a:latin typeface="Stencil" panose="040409050D0802020404" pitchFamily="82" charset="0"/>
            </a:endParaRPr>
          </a:p>
          <a:p>
            <a:pPr marL="0" indent="0">
              <a:buNone/>
            </a:pPr>
            <a:r>
              <a:rPr lang="en-US" altLang="zh-TW" sz="3200" b="1" dirty="0">
                <a:latin typeface="Stencil" panose="040409050D0802020404" pitchFamily="82" charset="0"/>
              </a:rPr>
              <a:t>   『</a:t>
            </a:r>
            <a:r>
              <a:rPr lang="zh-TW" altLang="en-US" sz="3200" b="1" dirty="0">
                <a:latin typeface="Stencil" panose="040409050D0802020404" pitchFamily="82" charset="0"/>
              </a:rPr>
              <a:t>慢慢的說</a:t>
            </a:r>
            <a:r>
              <a:rPr lang="en-US" altLang="zh-TW" sz="3200" b="1" dirty="0">
                <a:latin typeface="Stencil" panose="040409050D0802020404" pitchFamily="82" charset="0"/>
              </a:rPr>
              <a:t>』</a:t>
            </a:r>
            <a:r>
              <a:rPr lang="zh-TW" altLang="en-US" sz="3200" b="1" dirty="0">
                <a:latin typeface="Stencil" panose="040409050D0802020404" pitchFamily="82" charset="0"/>
              </a:rPr>
              <a:t>可以少惹人發怒；</a:t>
            </a:r>
            <a:endParaRPr lang="en-US" altLang="zh-TW" sz="3200" b="1" dirty="0">
              <a:latin typeface="Stencil" panose="040409050D0802020404" pitchFamily="82" charset="0"/>
            </a:endParaRPr>
          </a:p>
          <a:p>
            <a:pPr marL="0" indent="0">
              <a:buNone/>
            </a:pPr>
            <a:r>
              <a:rPr lang="en-US" altLang="zh-TW" sz="3200" b="1" dirty="0">
                <a:latin typeface="Stencil" panose="040409050D0802020404" pitchFamily="82" charset="0"/>
              </a:rPr>
              <a:t>   『</a:t>
            </a:r>
            <a:r>
              <a:rPr lang="zh-TW" altLang="en-US" sz="3200" b="1" dirty="0">
                <a:latin typeface="Stencil" panose="040409050D0802020404" pitchFamily="82" charset="0"/>
              </a:rPr>
              <a:t>慢慢的動怒</a:t>
            </a:r>
            <a:r>
              <a:rPr lang="en-US" altLang="zh-TW" sz="3200" b="1" dirty="0">
                <a:latin typeface="Stencil" panose="040409050D0802020404" pitchFamily="82" charset="0"/>
              </a:rPr>
              <a:t>』</a:t>
            </a:r>
            <a:r>
              <a:rPr lang="zh-TW" altLang="en-US" sz="3200" b="1" dirty="0">
                <a:latin typeface="Stencil" panose="040409050D0802020404" pitchFamily="82" charset="0"/>
              </a:rPr>
              <a:t>可以消除自己</a:t>
            </a:r>
            <a:r>
              <a:rPr lang="zh-CN" altLang="en-US" sz="32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</a:t>
            </a:r>
            <a:r>
              <a:rPr lang="zh-TW" altLang="en-US" sz="3200" b="1" dirty="0">
                <a:latin typeface="Stencil" panose="040409050D0802020404" pitchFamily="82" charset="0"/>
              </a:rPr>
              <a:t>怒氣和因此引起的不必要的误会和损失</a:t>
            </a:r>
            <a:endParaRPr lang="en-US" sz="3200" b="1" dirty="0">
              <a:latin typeface="Stencil" panose="040409050D08020204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472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CC816-ACB9-4221-96C3-214F7E84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solidFill>
                  <a:schemeClr val="accent2">
                    <a:lumMod val="50000"/>
                  </a:schemeClr>
                </a:solidFill>
              </a:rPr>
              <a:t>做一个温柔智慧的基督徒</a:t>
            </a:r>
            <a:endParaRPr lang="en-US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D96108A-7733-4263-A653-52EB18BBA8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2034" y="2196305"/>
            <a:ext cx="7757962" cy="4271871"/>
          </a:xfrm>
        </p:spPr>
      </p:pic>
    </p:spTree>
    <p:extLst>
      <p:ext uri="{BB962C8B-B14F-4D97-AF65-F5344CB8AC3E}">
        <p14:creationId xmlns:p14="http://schemas.microsoft.com/office/powerpoint/2010/main" val="439060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12D19-120F-4EFF-91EF-995FAF1AF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solidFill>
                  <a:schemeClr val="accent2">
                    <a:lumMod val="50000"/>
                  </a:schemeClr>
                </a:solidFill>
              </a:rPr>
              <a:t>做一个温柔智慧的基督徒</a:t>
            </a:r>
            <a:endParaRPr lang="en-US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92765-C9FC-43F4-9846-F8FB5FC79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经文中的怒氣應是指不受約束、任意發洩的怒氣；「</a:t>
            </a:r>
            <a:r>
              <a:rPr lang="zh-TW" altLang="en-US" sz="3200" dirty="0">
                <a:solidFill>
                  <a:srgbClr val="FF0000"/>
                </a:solidFill>
              </a:rPr>
              <a:t>並不成就神的義</a:t>
            </a:r>
            <a:r>
              <a:rPr lang="zh-TW" altLang="en-US" sz="3200" dirty="0"/>
              <a:t>，」（</a:t>
            </a:r>
            <a:r>
              <a:rPr lang="en-US" altLang="zh-TW" sz="3200" dirty="0"/>
              <a:t>『</a:t>
            </a:r>
            <a:r>
              <a:rPr lang="zh-TW" altLang="en-US" sz="3200" dirty="0"/>
              <a:t>神的義</a:t>
            </a:r>
            <a:r>
              <a:rPr lang="en-US" altLang="zh-TW" sz="3200" dirty="0"/>
              <a:t>』</a:t>
            </a:r>
            <a:r>
              <a:rPr lang="zh-TW" altLang="en-US" sz="3200" dirty="0"/>
              <a:t>意思有二：</a:t>
            </a:r>
            <a:endParaRPr lang="en-US" altLang="zh-TW" sz="3200" dirty="0"/>
          </a:p>
          <a:p>
            <a:r>
              <a:rPr lang="en-US" sz="3200" dirty="0"/>
              <a:t>(1)</a:t>
            </a:r>
            <a:r>
              <a:rPr lang="zh-TW" altLang="en-US" sz="3200" dirty="0"/>
              <a:t>神所喜悅的善行</a:t>
            </a:r>
            <a:r>
              <a:rPr lang="en-US" sz="3200" dirty="0"/>
              <a:t>(</a:t>
            </a:r>
            <a:r>
              <a:rPr lang="zh-CN" altLang="en-US" sz="3600" dirty="0"/>
              <a:t>本章</a:t>
            </a:r>
            <a:r>
              <a:rPr lang="en-US" sz="3600" dirty="0"/>
              <a:t>27</a:t>
            </a:r>
            <a:r>
              <a:rPr lang="zh-CN" altLang="en-US" sz="3600" dirty="0"/>
              <a:t>节，在神我们的父面前，那清洁没有玷污的虔诚，就是看顾在患难中的孤儿寡母，并且保守自己不沾染世俗。</a:t>
            </a:r>
            <a:r>
              <a:rPr lang="en-US" sz="3200" dirty="0"/>
              <a:t>)</a:t>
            </a:r>
            <a:r>
              <a:rPr lang="zh-TW" altLang="en-US" sz="3200" dirty="0"/>
              <a:t>；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60117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F7198-60C9-498C-ABB6-91A81A919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solidFill>
                  <a:schemeClr val="accent2">
                    <a:lumMod val="50000"/>
                  </a:schemeClr>
                </a:solidFill>
              </a:rPr>
              <a:t>做一个温柔智慧的基督徒</a:t>
            </a:r>
            <a:endParaRPr lang="en-US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5CADD-8266-4C46-BA23-1B8DCC4A1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/>
              <a:t>(</a:t>
            </a:r>
            <a:r>
              <a:rPr lang="en-US" sz="4600" dirty="0"/>
              <a:t>2)</a:t>
            </a:r>
            <a:r>
              <a:rPr lang="zh-TW" altLang="en-US" sz="4600" dirty="0"/>
              <a:t>神藉耶穌基督所完成的救恩</a:t>
            </a:r>
            <a:r>
              <a:rPr lang="zh-CN" altLang="en-US" sz="4600" dirty="0"/>
              <a:t>。</a:t>
            </a:r>
            <a:r>
              <a:rPr lang="en-US" sz="4600" dirty="0"/>
              <a:t>(</a:t>
            </a:r>
            <a:r>
              <a:rPr lang="zh-CN" altLang="en-US" sz="4600" dirty="0"/>
              <a:t>罗马书</a:t>
            </a:r>
            <a:r>
              <a:rPr lang="en-US" altLang="zh-CN" sz="4600" dirty="0"/>
              <a:t>3</a:t>
            </a:r>
            <a:r>
              <a:rPr lang="zh-CN" altLang="en-US" sz="4600" dirty="0"/>
              <a:t>章</a:t>
            </a:r>
            <a:r>
              <a:rPr lang="en-US" altLang="zh-CN" sz="4600" dirty="0"/>
              <a:t>25</a:t>
            </a:r>
            <a:r>
              <a:rPr lang="zh-CN" altLang="en-US" sz="4600" dirty="0"/>
              <a:t>节中所说：因为祂用忍耐的心宽容人先时所犯的罪。</a:t>
            </a:r>
            <a:r>
              <a:rPr lang="en-US" sz="4600" dirty="0"/>
              <a:t>)</a:t>
            </a:r>
          </a:p>
          <a:p>
            <a:r>
              <a:rPr lang="zh-TW" altLang="en-US" sz="4600" dirty="0"/>
              <a:t>本節並非說我們永遠不可生氣，乃是說不受約束的生氣對於神的心意無所助益。</a:t>
            </a:r>
            <a:endParaRPr lang="en-US" sz="4600" dirty="0"/>
          </a:p>
          <a:p>
            <a:r>
              <a:rPr lang="zh-CN" altLang="en-US" sz="4600" dirty="0"/>
              <a:t>（以弗所书</a:t>
            </a:r>
            <a:r>
              <a:rPr lang="en-US" altLang="zh-CN" sz="4600" dirty="0"/>
              <a:t>4</a:t>
            </a:r>
            <a:r>
              <a:rPr lang="zh-CN" altLang="en-US" sz="4600" dirty="0"/>
              <a:t>章</a:t>
            </a:r>
            <a:r>
              <a:rPr lang="en-US" altLang="zh-CN" sz="4600" dirty="0"/>
              <a:t>26</a:t>
            </a:r>
            <a:r>
              <a:rPr lang="zh-CN" altLang="en-US" sz="4600" dirty="0"/>
              <a:t>节：生气却不要犯罪：不可含怒到日落。）</a:t>
            </a:r>
            <a:r>
              <a:rPr lang="zh-TW" altLang="en-US" sz="4600" dirty="0"/>
              <a:t>遇上叫人生氣的事情時，聖經的提醒是「生氣卻不要犯罪」──不要因為氣上心頭便行為失控</a:t>
            </a:r>
            <a:endParaRPr lang="en-US" sz="4600" dirty="0"/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20660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F20D4-2775-4BB0-A904-13BBCDEDB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solidFill>
                  <a:schemeClr val="accent2">
                    <a:lumMod val="50000"/>
                  </a:schemeClr>
                </a:solidFill>
              </a:rPr>
              <a:t>做一个温柔智慧的基督徒</a:t>
            </a:r>
            <a:endParaRPr lang="en-US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E6461-D759-44E2-8F7E-7331DBE89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600" dirty="0">
                <a:solidFill>
                  <a:schemeClr val="accent2">
                    <a:lumMod val="50000"/>
                  </a:schemeClr>
                </a:solidFill>
              </a:rPr>
              <a:t>21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节：所以你们要脱去一切的污秽和盈余的邪恶，存</a:t>
            </a:r>
            <a:r>
              <a:rPr lang="zh-CN" altLang="en-US" sz="3600" dirty="0">
                <a:solidFill>
                  <a:srgbClr val="FF0000"/>
                </a:solidFill>
              </a:rPr>
              <a:t>温柔的心</a:t>
            </a: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</a:rPr>
              <a:t>领受那所栽种的道，就是能救你们灵魂的道</a:t>
            </a:r>
            <a:r>
              <a:rPr lang="zh-CN" altLang="en-US" dirty="0">
                <a:solidFill>
                  <a:schemeClr val="accent2">
                    <a:lumMod val="50000"/>
                  </a:schemeClr>
                </a:solidFill>
              </a:rPr>
              <a:t>。</a:t>
            </a:r>
            <a:endParaRPr lang="en-US" altLang="zh-CN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Therefore, get rid of all moral filth and the evil that is so prevalent and</a:t>
            </a:r>
            <a:r>
              <a:rPr lang="en-US" sz="3200" dirty="0">
                <a:solidFill>
                  <a:srgbClr val="FF0000"/>
                </a:solidFill>
              </a:rPr>
              <a:t> humbly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accept  the word planted in you, which can save you.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87022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DC938-6249-4FEB-B74F-30630838F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5400" dirty="0">
                <a:solidFill>
                  <a:schemeClr val="accent2">
                    <a:lumMod val="50000"/>
                  </a:schemeClr>
                </a:solidFill>
              </a:rPr>
              <a:t>做一个温柔智慧的基督徒</a:t>
            </a:r>
            <a:endParaRPr lang="en-US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E8F08-2B99-4E8A-8D3B-48869409F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/>
              <a:t>怎样做一个既温柔又智慧的基督徒呢？</a:t>
            </a:r>
            <a:endParaRPr lang="en-US" altLang="zh-CN" sz="4400" dirty="0"/>
          </a:p>
          <a:p>
            <a:r>
              <a:rPr lang="zh-CN" altLang="en-US" sz="4400" dirty="0"/>
              <a:t>比喻</a:t>
            </a:r>
            <a:endParaRPr lang="en-US" altLang="zh-CN" sz="4400" dirty="0"/>
          </a:p>
          <a:p>
            <a:r>
              <a:rPr lang="zh-CN" altLang="en-US" sz="4400" dirty="0"/>
              <a:t>故事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600102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230</TotalTime>
  <Words>833</Words>
  <Application>Microsoft Office PowerPoint</Application>
  <PresentationFormat>Widescreen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方正姚体</vt:lpstr>
      <vt:lpstr>微軟正黑體</vt:lpstr>
      <vt:lpstr>微軟正黑體</vt:lpstr>
      <vt:lpstr>华文新魏</vt:lpstr>
      <vt:lpstr>Arial</vt:lpstr>
      <vt:lpstr>Arial Black</vt:lpstr>
      <vt:lpstr>Stencil</vt:lpstr>
      <vt:lpstr>Trebuchet MS</vt:lpstr>
      <vt:lpstr>Wingdings 3</vt:lpstr>
      <vt:lpstr>Facet</vt:lpstr>
      <vt:lpstr>做一个温柔智慧的基督徒 Meek and Wise Christian </vt:lpstr>
      <vt:lpstr>做一个温柔智慧的基督徒</vt:lpstr>
      <vt:lpstr>做一个温柔智慧的基督徒</vt:lpstr>
      <vt:lpstr>做一个温柔智慧的基督徒</vt:lpstr>
      <vt:lpstr>做一个温柔智慧的基督徒</vt:lpstr>
      <vt:lpstr>做一个温柔智慧的基督徒</vt:lpstr>
      <vt:lpstr>做一个温柔智慧的基督徒</vt:lpstr>
      <vt:lpstr>做一个温柔智慧的基督徒</vt:lpstr>
      <vt:lpstr>做一个温柔智慧的基督徒</vt:lpstr>
      <vt:lpstr>做一个温柔智慧的基督徒</vt:lpstr>
      <vt:lpstr>做一个温柔智慧的基督徒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做一个温柔智慧的基督徒</dc:title>
  <dc:creator>ai shao</dc:creator>
  <cp:lastModifiedBy>ai shao</cp:lastModifiedBy>
  <cp:revision>19</cp:revision>
  <dcterms:created xsi:type="dcterms:W3CDTF">2018-08-08T18:45:50Z</dcterms:created>
  <dcterms:modified xsi:type="dcterms:W3CDTF">2018-08-10T14:07:24Z</dcterms:modified>
</cp:coreProperties>
</file>