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2964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670D-3DA5-473B-BFFD-2B4DEF84D2E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561-433C-4739-9182-E0186A13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670D-3DA5-473B-BFFD-2B4DEF84D2E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A561-433C-4739-9182-E0186A13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5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彭召羊牧师</a:t>
            </a:r>
            <a: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中华浸信会</a:t>
            </a:r>
            <a: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2018</a:t>
            </a:r>
            <a:r>
              <a:rPr lang="zh-CN" altLang="en-US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年</a:t>
            </a:r>
            <a: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8</a:t>
            </a:r>
            <a:r>
              <a:rPr lang="zh-CN" altLang="en-US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月</a:t>
            </a:r>
            <a:r>
              <a:rPr lang="en-US" altLang="zh-CN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4000" smtClean="0">
                <a:solidFill>
                  <a:schemeClr val="tx1"/>
                </a:solidFill>
                <a:effectLst>
                  <a:outerShdw dist="38100" dir="18900000" algn="bl" rotWithShape="0">
                    <a:schemeClr val="bg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日</a:t>
            </a:r>
            <a:endParaRPr lang="en-US" altLang="en-US" sz="4000" dirty="0" smtClean="0">
              <a:solidFill>
                <a:schemeClr val="tx1"/>
              </a:solidFill>
              <a:effectLst>
                <a:outerShdw dist="38100" dir="18900000" algn="bl" rotWithShape="0">
                  <a:schemeClr val="bg1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64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1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62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50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535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0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0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华文行楷</vt:lpstr>
      <vt:lpstr>等线 Light</vt:lpstr>
      <vt:lpstr>Arial</vt:lpstr>
      <vt:lpstr>Calibri</vt:lpstr>
      <vt:lpstr>Calibri Light</vt:lpstr>
      <vt:lpstr>Office Theme</vt:lpstr>
      <vt:lpstr> 彭召羊牧师 中华浸信会 2018年8月5日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彭召羊牧师 中华浸信会 2018年8月5日</dc:title>
  <dc:creator>chaoyang peng</dc:creator>
  <cp:lastModifiedBy>chaoyang peng</cp:lastModifiedBy>
  <cp:revision>1</cp:revision>
  <dcterms:created xsi:type="dcterms:W3CDTF">2018-08-06T13:05:29Z</dcterms:created>
  <dcterms:modified xsi:type="dcterms:W3CDTF">2018-08-06T13:05:29Z</dcterms:modified>
</cp:coreProperties>
</file>