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4EF0-A8F6-4F97-8BA7-F4F2789B2462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880EF-5526-4481-AC3D-B0C027BD9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3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14EF0-A8F6-4F97-8BA7-F4F2789B2462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880EF-5526-4481-AC3D-B0C027BD9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7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2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7103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112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8538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393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272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8973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31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49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6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73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5781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200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逾越节与过年的惊人相似之处</a:t>
            </a:r>
            <a:r>
              <a:rPr lang="zh-CN" altLang="en-US" sz="4200" smtClean="0">
                <a:solidFill>
                  <a:srgbClr val="000000"/>
                </a:solidFill>
                <a:latin typeface="+mn-ea"/>
                <a:ea typeface="+mn-ea"/>
              </a:rPr>
              <a:t>：</a:t>
            </a:r>
            <a:endParaRPr lang="zh-CN" altLang="en-US" sz="4200" dirty="0" smtClean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2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0883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2583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200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住棚节与中秋的惊人相似之处</a:t>
            </a:r>
            <a:r>
              <a:rPr lang="zh-CN" altLang="en-US" sz="4200" smtClean="0">
                <a:solidFill>
                  <a:srgbClr val="000000"/>
                </a:solidFill>
                <a:latin typeface="+mn-ea"/>
                <a:ea typeface="+mn-ea"/>
              </a:rPr>
              <a:t>：</a:t>
            </a:r>
            <a:endParaRPr lang="zh-CN" altLang="en-US" sz="4200" dirty="0" smtClean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25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7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2483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5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7999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2225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9228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8528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1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106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522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197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771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On-screen Show (4:3)</PresentationFormat>
  <Paragraphs>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华文行楷</vt:lpstr>
      <vt:lpstr>等线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逾越节与过年的惊人相似之处：</vt:lpstr>
      <vt:lpstr>PowerPoint Presentation</vt:lpstr>
      <vt:lpstr>PowerPoint Presentation</vt:lpstr>
      <vt:lpstr>PowerPoint Presentation</vt:lpstr>
      <vt:lpstr>PowerPoint Presentation</vt:lpstr>
      <vt:lpstr>住棚节与中秋的惊人相似之处：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chaoyang peng</dc:creator>
  <cp:lastModifiedBy>chaoyang peng</cp:lastModifiedBy>
  <cp:revision>1</cp:revision>
  <dcterms:created xsi:type="dcterms:W3CDTF">2018-07-09T00:55:53Z</dcterms:created>
  <dcterms:modified xsi:type="dcterms:W3CDTF">2018-07-09T00:55:53Z</dcterms:modified>
</cp:coreProperties>
</file>