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CA1F-7269-4F76-9EFA-787DB922675A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6507-97AC-49F3-ADB3-C49762A7F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4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9CA1F-7269-4F76-9EFA-787DB922675A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46507-97AC-49F3-ADB3-C49762A7F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8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6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3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8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2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000099"/>
                </a:solidFill>
                <a:ea typeface="SimHei" pitchFamily="49" charset="-122"/>
              </a:rPr>
              <a:t>本垒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1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On-screen Show (4:3)</PresentationFormat>
  <Paragraphs>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宋体</vt:lpstr>
      <vt:lpstr>SimHei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本垒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chaoyang peng</dc:creator>
  <cp:lastModifiedBy>chaoyang peng</cp:lastModifiedBy>
  <cp:revision>2</cp:revision>
  <dcterms:created xsi:type="dcterms:W3CDTF">2018-07-09T00:49:43Z</dcterms:created>
  <dcterms:modified xsi:type="dcterms:W3CDTF">2018-07-09T00:52:04Z</dcterms:modified>
</cp:coreProperties>
</file>