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68" r:id="rId4"/>
    <p:sldId id="258" r:id="rId5"/>
    <p:sldId id="261" r:id="rId6"/>
    <p:sldId id="264" r:id="rId7"/>
    <p:sldId id="265" r:id="rId8"/>
    <p:sldId id="270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7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541"/>
  </p:normalViewPr>
  <p:slideViewPr>
    <p:cSldViewPr snapToGrid="0" snapToObjects="1">
      <p:cViewPr varScale="1">
        <p:scale>
          <a:sx n="124" d="100"/>
          <a:sy n="124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10BA6-4C02-D54C-82D0-64F0FD542952}" type="datetimeFigureOut">
              <a:rPr lang="en-US" smtClean="0"/>
              <a:t>7/18/18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15FD4-82CA-A742-BA9D-0ABB795AD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6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Sleep Well in the Midst of Storm!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5FD4-82CA-A742-BA9D-0ABB795ADA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0070C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E4DA1-0F72-A24E-9DCE-2D56EEBBB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1848"/>
            <a:ext cx="12192000" cy="4053015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2060"/>
                </a:solidFill>
              </a:rPr>
              <a:t>CHRISTIAN MATURITY (6)</a:t>
            </a:r>
            <a:br>
              <a:rPr lang="en-US" sz="7200" b="1" dirty="0">
                <a:solidFill>
                  <a:srgbClr val="002060"/>
                </a:solidFill>
              </a:rPr>
            </a:br>
            <a:r>
              <a:rPr lang="en-US" sz="7200" b="1" dirty="0">
                <a:solidFill>
                  <a:srgbClr val="002060"/>
                </a:solidFill>
              </a:rPr>
              <a:t>VITAMINS FOR YOUR FAITH</a:t>
            </a:r>
            <a:br>
              <a:rPr lang="en-US" sz="7200" b="1" dirty="0">
                <a:solidFill>
                  <a:srgbClr val="002060"/>
                </a:solidFill>
              </a:rPr>
            </a:br>
            <a:r>
              <a:rPr lang="zh-Hans" altLang="en-US" sz="7200" b="1" dirty="0">
                <a:solidFill>
                  <a:srgbClr val="002060"/>
                </a:solidFill>
              </a:rPr>
              <a:t>成熟的基督徒 （</a:t>
            </a:r>
            <a:r>
              <a:rPr lang="en-US" altLang="zh-Hans" sz="7200" b="1" dirty="0">
                <a:solidFill>
                  <a:srgbClr val="002060"/>
                </a:solidFill>
              </a:rPr>
              <a:t>6</a:t>
            </a:r>
            <a:r>
              <a:rPr lang="zh-Hans" altLang="en-US" sz="7200" b="1" dirty="0">
                <a:solidFill>
                  <a:srgbClr val="002060"/>
                </a:solidFill>
              </a:rPr>
              <a:t>）</a:t>
            </a:r>
            <a:br>
              <a:rPr lang="en-US" altLang="zh-Hans" sz="7200" b="1" dirty="0">
                <a:solidFill>
                  <a:srgbClr val="002060"/>
                </a:solidFill>
              </a:rPr>
            </a:br>
            <a:r>
              <a:rPr lang="zh-Hans" altLang="en-US" sz="7200" b="1" dirty="0">
                <a:solidFill>
                  <a:srgbClr val="002060"/>
                </a:solidFill>
              </a:rPr>
              <a:t>信心的维他命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67AA4-83F4-204E-AFDC-20DF35269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55308"/>
            <a:ext cx="12192000" cy="3138616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2060"/>
                </a:solidFill>
              </a:rPr>
              <a:t>II PETER 1:5-11</a:t>
            </a:r>
          </a:p>
          <a:p>
            <a:r>
              <a:rPr lang="zh-Hans" altLang="en-US" sz="7200" b="1" dirty="0">
                <a:solidFill>
                  <a:srgbClr val="002060"/>
                </a:solidFill>
              </a:rPr>
              <a:t>彼得后书一章五到十一节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46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B2A327-94DF-2D4E-993C-2D742C270B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18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DDA93A-5FF4-6443-940F-C3A110C51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108" y="1001269"/>
            <a:ext cx="8793891" cy="58567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E1AB25-E35D-AA4D-889B-70BE5DD94179}"/>
              </a:ext>
            </a:extLst>
          </p:cNvPr>
          <p:cNvSpPr txBox="1"/>
          <p:nvPr/>
        </p:nvSpPr>
        <p:spPr>
          <a:xfrm>
            <a:off x="2473925" y="432486"/>
            <a:ext cx="5937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COMMUNION </a:t>
            </a:r>
            <a:r>
              <a:rPr lang="zh-Hans" altLang="en-US" sz="4400" b="1" dirty="0">
                <a:solidFill>
                  <a:srgbClr val="002060"/>
                </a:solidFill>
              </a:rPr>
              <a:t>摆饼圣餐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01D8B-7A7F-6A49-AC6A-D0AFA6154D1E}"/>
              </a:ext>
            </a:extLst>
          </p:cNvPr>
          <p:cNvSpPr txBox="1"/>
          <p:nvPr/>
        </p:nvSpPr>
        <p:spPr>
          <a:xfrm>
            <a:off x="444843" y="1275364"/>
            <a:ext cx="1209910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en-US" sz="4400" b="1" dirty="0">
                <a:solidFill>
                  <a:schemeClr val="bg1"/>
                </a:solidFill>
              </a:rPr>
              <a:t>“神救了我们，以圣洁召</a:t>
            </a:r>
            <a:endParaRPr lang="en-US" altLang="zh-Hans" sz="4400" b="1" dirty="0">
              <a:solidFill>
                <a:schemeClr val="bg1"/>
              </a:solidFill>
            </a:endParaRPr>
          </a:p>
          <a:p>
            <a:r>
              <a:rPr lang="zh-Hans" altLang="en-US" sz="4400" b="1" dirty="0">
                <a:solidFill>
                  <a:schemeClr val="bg1"/>
                </a:solidFill>
              </a:rPr>
              <a:t>我们，不是按我们的行为 </a:t>
            </a:r>
            <a:r>
              <a:rPr lang="en-US" altLang="zh-Hans" sz="4400" b="1" dirty="0">
                <a:solidFill>
                  <a:schemeClr val="bg1"/>
                </a:solidFill>
              </a:rPr>
              <a:t>(NOT BECAUSE</a:t>
            </a:r>
          </a:p>
          <a:p>
            <a:r>
              <a:rPr lang="en-US" altLang="zh-Hans" sz="4400" b="1" dirty="0">
                <a:solidFill>
                  <a:schemeClr val="bg1"/>
                </a:solidFill>
              </a:rPr>
              <a:t>WE DESERVE IT, BUT BECAUSE THAT WAS HIS</a:t>
            </a:r>
          </a:p>
          <a:p>
            <a:r>
              <a:rPr lang="en-US" altLang="zh-Hans" sz="4400" b="1" dirty="0">
                <a:solidFill>
                  <a:schemeClr val="bg1"/>
                </a:solidFill>
              </a:rPr>
              <a:t>PLAN FROM BEFORE THE BEGINNING OF TIME)</a:t>
            </a:r>
            <a:r>
              <a:rPr lang="zh-Hans" altLang="en-US" sz="4400" b="1" dirty="0">
                <a:solidFill>
                  <a:schemeClr val="bg1"/>
                </a:solidFill>
              </a:rPr>
              <a:t>，</a:t>
            </a:r>
            <a:endParaRPr lang="en-US" altLang="zh-Hans" sz="4400" b="1" dirty="0">
              <a:solidFill>
                <a:schemeClr val="bg1"/>
              </a:solidFill>
            </a:endParaRPr>
          </a:p>
          <a:p>
            <a:r>
              <a:rPr lang="zh-Hans" altLang="en-US" sz="4400" b="1" dirty="0">
                <a:solidFill>
                  <a:schemeClr val="bg1"/>
                </a:solidFill>
              </a:rPr>
              <a:t>乃是按他的旨意和恩典；</a:t>
            </a:r>
            <a:endParaRPr lang="en-US" altLang="zh-Hans" sz="4400" b="1" dirty="0">
              <a:solidFill>
                <a:schemeClr val="bg1"/>
              </a:solidFill>
            </a:endParaRPr>
          </a:p>
          <a:p>
            <a:r>
              <a:rPr lang="zh-Hans" altLang="en-US" sz="4400" b="1" dirty="0">
                <a:solidFill>
                  <a:schemeClr val="bg1"/>
                </a:solidFill>
              </a:rPr>
              <a:t>这恩典是万古之先，在</a:t>
            </a:r>
            <a:endParaRPr lang="en-US" altLang="zh-Hans" sz="4400" b="1" dirty="0">
              <a:solidFill>
                <a:schemeClr val="bg1"/>
              </a:solidFill>
            </a:endParaRPr>
          </a:p>
          <a:p>
            <a:r>
              <a:rPr lang="zh-Hans" altLang="en-US" sz="4400" b="1" dirty="0">
                <a:solidFill>
                  <a:schemeClr val="bg1"/>
                </a:solidFill>
              </a:rPr>
              <a:t>基督耶稣里赐给我们的。”</a:t>
            </a:r>
            <a:endParaRPr lang="en-US" altLang="zh-Hans" sz="4400" b="1" dirty="0">
              <a:solidFill>
                <a:schemeClr val="bg1"/>
              </a:solidFill>
            </a:endParaRPr>
          </a:p>
          <a:p>
            <a:r>
              <a:rPr lang="zh-Hans" altLang="en-US" sz="4000" b="1" dirty="0">
                <a:solidFill>
                  <a:schemeClr val="bg1"/>
                </a:solidFill>
              </a:rPr>
              <a:t>提摩太后书一章九节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9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A774-544D-C04C-913B-B6EDC63C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67091"/>
          </a:xfrm>
        </p:spPr>
        <p:txBody>
          <a:bodyPr>
            <a:normAutofit/>
          </a:bodyPr>
          <a:lstStyle/>
          <a:p>
            <a:r>
              <a:rPr lang="en-US" altLang="zh-Hans" sz="6000" b="1" dirty="0">
                <a:solidFill>
                  <a:srgbClr val="002060"/>
                </a:solidFill>
              </a:rPr>
              <a:t>Supplement</a:t>
            </a:r>
            <a:r>
              <a:rPr lang="zh-Hans" altLang="en-US" sz="6000" b="1" dirty="0">
                <a:solidFill>
                  <a:srgbClr val="002060"/>
                </a:solidFill>
              </a:rPr>
              <a:t> </a:t>
            </a:r>
            <a:r>
              <a:rPr lang="en-US" altLang="zh-Hans" sz="6000" b="1" dirty="0">
                <a:solidFill>
                  <a:srgbClr val="002060"/>
                </a:solidFill>
              </a:rPr>
              <a:t>your</a:t>
            </a:r>
            <a:r>
              <a:rPr lang="zh-Hans" altLang="en-US" sz="6000" b="1" dirty="0">
                <a:solidFill>
                  <a:srgbClr val="002060"/>
                </a:solidFill>
              </a:rPr>
              <a:t> </a:t>
            </a:r>
            <a:r>
              <a:rPr lang="en-US" altLang="zh-Hans" sz="6000" b="1" dirty="0">
                <a:solidFill>
                  <a:srgbClr val="002060"/>
                </a:solidFill>
              </a:rPr>
              <a:t>faith</a:t>
            </a:r>
            <a:br>
              <a:rPr lang="en-US" altLang="zh-Hans" sz="6000" b="1" dirty="0">
                <a:solidFill>
                  <a:srgbClr val="002060"/>
                </a:solidFill>
              </a:rPr>
            </a:br>
            <a:r>
              <a:rPr lang="zh-Hans" altLang="en-US" sz="6000" b="1" dirty="0">
                <a:solidFill>
                  <a:srgbClr val="002060"/>
                </a:solidFill>
              </a:rPr>
              <a:t>加强你信心的维他命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0EBDD-C1B7-3542-B929-E8CE271374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" y="2058173"/>
            <a:ext cx="12191999" cy="4404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ans" altLang="en-US" sz="4400" b="1" dirty="0">
                <a:solidFill>
                  <a:srgbClr val="002060"/>
                </a:solidFill>
              </a:rPr>
              <a:t>“</a:t>
            </a:r>
            <a:r>
              <a:rPr lang="en-US" altLang="zh-Hans" sz="4400" b="1" dirty="0">
                <a:solidFill>
                  <a:srgbClr val="002060"/>
                </a:solidFill>
              </a:rPr>
              <a:t>make every effort to supplement your faith </a:t>
            </a:r>
            <a:r>
              <a:rPr lang="zh-Hans" altLang="en-US" sz="4400" b="1" dirty="0">
                <a:solidFill>
                  <a:srgbClr val="002060"/>
                </a:solidFill>
              </a:rPr>
              <a:t>信心加上这些。。”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4F507-FE95-F941-A4BC-B2B30180F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43" y="3557393"/>
            <a:ext cx="3349273" cy="33492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0EC02-8873-9A4A-B840-8EEAA2605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056" y="3557393"/>
            <a:ext cx="3349273" cy="33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43E001-43FE-0342-BE93-4371B837F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238" y="0"/>
            <a:ext cx="7230762" cy="7687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A4F75F-BBF7-D34F-A05B-6E1EE4EA4197}"/>
              </a:ext>
            </a:extLst>
          </p:cNvPr>
          <p:cNvSpPr txBox="1"/>
          <p:nvPr/>
        </p:nvSpPr>
        <p:spPr>
          <a:xfrm>
            <a:off x="395416" y="1482810"/>
            <a:ext cx="471154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FAITH BUILDERS: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PRAYER FIRST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MEDITATION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ON GOD'S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WORD</a:t>
            </a:r>
            <a:r>
              <a:rPr lang="zh-Hans" altLang="en-US" sz="4400" b="1" dirty="0">
                <a:solidFill>
                  <a:srgbClr val="002060"/>
                </a:solidFill>
              </a:rPr>
              <a:t> 信心的根基</a:t>
            </a:r>
            <a:endParaRPr lang="en-US" altLang="zh-Hans" sz="4400" b="1" dirty="0">
              <a:solidFill>
                <a:srgbClr val="002060"/>
              </a:solidFill>
            </a:endParaRPr>
          </a:p>
          <a:p>
            <a:r>
              <a:rPr lang="zh-Hans" altLang="en-US" sz="4400" b="1" dirty="0">
                <a:solidFill>
                  <a:srgbClr val="002060"/>
                </a:solidFill>
              </a:rPr>
              <a:t>一定是祷告，神的</a:t>
            </a:r>
            <a:endParaRPr lang="en-US" altLang="zh-Hans" sz="4400" b="1" dirty="0">
              <a:solidFill>
                <a:srgbClr val="002060"/>
              </a:solidFill>
            </a:endParaRPr>
          </a:p>
          <a:p>
            <a:r>
              <a:rPr lang="zh-Hans" altLang="en-US" sz="4400" b="1" dirty="0">
                <a:solidFill>
                  <a:srgbClr val="002060"/>
                </a:solidFill>
              </a:rPr>
              <a:t>话语存在心里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7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A774-544D-C04C-913B-B6EDC63C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67091"/>
          </a:xfrm>
        </p:spPr>
        <p:txBody>
          <a:bodyPr>
            <a:normAutofit/>
          </a:bodyPr>
          <a:lstStyle/>
          <a:p>
            <a:r>
              <a:rPr lang="en-US" altLang="zh-Hans" sz="6000" b="1" dirty="0">
                <a:solidFill>
                  <a:srgbClr val="002060"/>
                </a:solidFill>
              </a:rPr>
              <a:t>Supplement</a:t>
            </a:r>
            <a:r>
              <a:rPr lang="zh-Hans" altLang="en-US" sz="6000" b="1" dirty="0">
                <a:solidFill>
                  <a:srgbClr val="002060"/>
                </a:solidFill>
              </a:rPr>
              <a:t> </a:t>
            </a:r>
            <a:r>
              <a:rPr lang="en-US" altLang="zh-Hans" sz="6000" b="1" dirty="0">
                <a:solidFill>
                  <a:srgbClr val="002060"/>
                </a:solidFill>
              </a:rPr>
              <a:t>your</a:t>
            </a:r>
            <a:r>
              <a:rPr lang="zh-Hans" altLang="en-US" sz="6000" b="1" dirty="0">
                <a:solidFill>
                  <a:srgbClr val="002060"/>
                </a:solidFill>
              </a:rPr>
              <a:t> </a:t>
            </a:r>
            <a:r>
              <a:rPr lang="en-US" altLang="zh-Hans" sz="6000" b="1" dirty="0">
                <a:solidFill>
                  <a:srgbClr val="002060"/>
                </a:solidFill>
              </a:rPr>
              <a:t>faith</a:t>
            </a:r>
            <a:br>
              <a:rPr lang="en-US" altLang="zh-Hans" sz="6000" b="1" dirty="0">
                <a:solidFill>
                  <a:srgbClr val="002060"/>
                </a:solidFill>
              </a:rPr>
            </a:br>
            <a:r>
              <a:rPr lang="zh-Hans" altLang="en-US" sz="6000" b="1" dirty="0">
                <a:solidFill>
                  <a:srgbClr val="002060"/>
                </a:solidFill>
              </a:rPr>
              <a:t>加强你信心的维他命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0EBDD-C1B7-3542-B929-E8CE271374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" y="2367092"/>
            <a:ext cx="12191999" cy="4404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I. KINDS OF SPIRITUAL VITAMINS 5-7: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Vitamin 1 Virtue</a:t>
            </a:r>
            <a:r>
              <a:rPr lang="zh-Hans" altLang="en-US" sz="4000" b="1" dirty="0">
                <a:solidFill>
                  <a:srgbClr val="002060"/>
                </a:solidFill>
              </a:rPr>
              <a:t>德行</a:t>
            </a:r>
            <a:endParaRPr lang="en-US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VITAMIN 2 KNOWLEDGE</a:t>
            </a:r>
            <a:r>
              <a:rPr lang="zh-Hans" altLang="en-US" sz="4000" b="1" dirty="0">
                <a:solidFill>
                  <a:srgbClr val="002060"/>
                </a:solidFill>
              </a:rPr>
              <a:t>知识</a:t>
            </a:r>
            <a:endParaRPr lang="en-US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VITAMIN 3 SELF-CONTROL</a:t>
            </a:r>
            <a:r>
              <a:rPr lang="zh-Hans" altLang="en-US" sz="4000" b="1" dirty="0">
                <a:solidFill>
                  <a:srgbClr val="002060"/>
                </a:solidFill>
              </a:rPr>
              <a:t>节制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55E83-CD56-DD43-AE4D-47862764F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146" y="3041465"/>
            <a:ext cx="5692345" cy="381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A774-544D-C04C-913B-B6EDC63C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67091"/>
          </a:xfrm>
        </p:spPr>
        <p:txBody>
          <a:bodyPr>
            <a:normAutofit/>
          </a:bodyPr>
          <a:lstStyle/>
          <a:p>
            <a:r>
              <a:rPr lang="en-US" altLang="zh-Hans" sz="6000" b="1" dirty="0">
                <a:solidFill>
                  <a:srgbClr val="002060"/>
                </a:solidFill>
              </a:rPr>
              <a:t>Supplement</a:t>
            </a:r>
            <a:r>
              <a:rPr lang="zh-Hans" altLang="en-US" sz="6000" b="1" dirty="0">
                <a:solidFill>
                  <a:srgbClr val="002060"/>
                </a:solidFill>
              </a:rPr>
              <a:t> </a:t>
            </a:r>
            <a:r>
              <a:rPr lang="en-US" altLang="zh-Hans" sz="6000" b="1" dirty="0">
                <a:solidFill>
                  <a:srgbClr val="002060"/>
                </a:solidFill>
              </a:rPr>
              <a:t>your</a:t>
            </a:r>
            <a:r>
              <a:rPr lang="zh-Hans" altLang="en-US" sz="6000" b="1" dirty="0">
                <a:solidFill>
                  <a:srgbClr val="002060"/>
                </a:solidFill>
              </a:rPr>
              <a:t> </a:t>
            </a:r>
            <a:r>
              <a:rPr lang="en-US" altLang="zh-Hans" sz="6000" b="1" dirty="0">
                <a:solidFill>
                  <a:srgbClr val="002060"/>
                </a:solidFill>
              </a:rPr>
              <a:t>faith</a:t>
            </a:r>
            <a:br>
              <a:rPr lang="en-US" altLang="zh-Hans" sz="6000" b="1" dirty="0">
                <a:solidFill>
                  <a:srgbClr val="002060"/>
                </a:solidFill>
              </a:rPr>
            </a:br>
            <a:r>
              <a:rPr lang="zh-Hans" altLang="en-US" sz="6000" b="1" dirty="0">
                <a:solidFill>
                  <a:srgbClr val="002060"/>
                </a:solidFill>
              </a:rPr>
              <a:t>加强你信心的维他命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0EBDD-C1B7-3542-B929-E8CE271374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" y="2367092"/>
            <a:ext cx="12191999" cy="4404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vitamin 4 STEADFASTNESS</a:t>
            </a:r>
            <a:r>
              <a:rPr lang="zh-Hans" altLang="en-US" sz="4000" b="1" dirty="0">
                <a:solidFill>
                  <a:srgbClr val="002060"/>
                </a:solidFill>
              </a:rPr>
              <a:t>忍耐</a:t>
            </a:r>
            <a:endParaRPr lang="en-US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VITAMIN 5 GODLINESS</a:t>
            </a:r>
            <a:r>
              <a:rPr lang="zh-Hans" altLang="en-US" sz="4000" b="1" dirty="0">
                <a:solidFill>
                  <a:srgbClr val="002060"/>
                </a:solidFill>
              </a:rPr>
              <a:t>虔敬</a:t>
            </a:r>
            <a:endParaRPr lang="en-US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</a:rPr>
              <a:t>VITAMIN 6 BROTHERLY</a:t>
            </a:r>
            <a:r>
              <a:rPr lang="zh-Hans" altLang="en-US" sz="4000" b="1" dirty="0">
                <a:solidFill>
                  <a:srgbClr val="002060"/>
                </a:solidFill>
              </a:rPr>
              <a:t>     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zh-Hans" altLang="en-US" sz="4000" b="1" dirty="0">
                <a:solidFill>
                  <a:srgbClr val="002060"/>
                </a:solidFill>
              </a:rPr>
              <a:t>                                </a:t>
            </a:r>
            <a:r>
              <a:rPr lang="en-US" sz="4000" b="1" dirty="0">
                <a:solidFill>
                  <a:srgbClr val="002060"/>
                </a:solidFill>
              </a:rPr>
              <a:t>KINDNESS</a:t>
            </a:r>
            <a:r>
              <a:rPr lang="zh-Hans" altLang="en-US" sz="4000" b="1" dirty="0">
                <a:solidFill>
                  <a:srgbClr val="002060"/>
                </a:solidFill>
              </a:rPr>
              <a:t> 爱弟兄的心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98744-469D-BE46-A189-7B261B349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9" y="2367090"/>
            <a:ext cx="3302554" cy="2211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BC6D04-49C9-224B-84B3-CFDA9F644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769" y="4517652"/>
            <a:ext cx="2708533" cy="2314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B17A4-26B9-AC47-90FE-8A444436E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6051516" y="3447534"/>
            <a:ext cx="6051516" cy="25214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DB26CA-F3E2-BA41-B273-5FEB45749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409" y="4606262"/>
            <a:ext cx="4493741" cy="18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1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A774-544D-C04C-913B-B6EDC63C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67091"/>
          </a:xfrm>
        </p:spPr>
        <p:txBody>
          <a:bodyPr>
            <a:normAutofit/>
          </a:bodyPr>
          <a:lstStyle/>
          <a:p>
            <a:r>
              <a:rPr lang="en-US" altLang="zh-Hans" sz="6000" b="1" dirty="0">
                <a:solidFill>
                  <a:srgbClr val="002060"/>
                </a:solidFill>
              </a:rPr>
              <a:t>Supplement</a:t>
            </a:r>
            <a:r>
              <a:rPr lang="zh-Hans" altLang="en-US" sz="6000" b="1" dirty="0">
                <a:solidFill>
                  <a:srgbClr val="002060"/>
                </a:solidFill>
              </a:rPr>
              <a:t> </a:t>
            </a:r>
            <a:r>
              <a:rPr lang="en-US" altLang="zh-Hans" sz="6000" b="1" dirty="0">
                <a:solidFill>
                  <a:srgbClr val="002060"/>
                </a:solidFill>
              </a:rPr>
              <a:t>your</a:t>
            </a:r>
            <a:r>
              <a:rPr lang="zh-Hans" altLang="en-US" sz="6000" b="1" dirty="0">
                <a:solidFill>
                  <a:srgbClr val="002060"/>
                </a:solidFill>
              </a:rPr>
              <a:t> </a:t>
            </a:r>
            <a:r>
              <a:rPr lang="en-US" altLang="zh-Hans" sz="6000" b="1" dirty="0">
                <a:solidFill>
                  <a:srgbClr val="002060"/>
                </a:solidFill>
              </a:rPr>
              <a:t>faith</a:t>
            </a:r>
            <a:br>
              <a:rPr lang="en-US" altLang="zh-Hans" sz="6000" b="1" dirty="0">
                <a:solidFill>
                  <a:srgbClr val="002060"/>
                </a:solidFill>
              </a:rPr>
            </a:br>
            <a:r>
              <a:rPr lang="zh-Hans" altLang="en-US" sz="6000" b="1" dirty="0">
                <a:solidFill>
                  <a:srgbClr val="002060"/>
                </a:solidFill>
              </a:rPr>
              <a:t>加强你信心的维他命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0EBDD-C1B7-3542-B929-E8CE271374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" y="2367092"/>
            <a:ext cx="12191999" cy="4404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Vitamin 7 LOVE</a:t>
            </a:r>
            <a:r>
              <a:rPr lang="zh-Hans" altLang="en-US" sz="4400" b="1" dirty="0">
                <a:solidFill>
                  <a:srgbClr val="002060"/>
                </a:solidFill>
              </a:rPr>
              <a:t> 爱众人的心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42349-62B5-3D45-8040-18C509B37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366" y="3186286"/>
            <a:ext cx="6556632" cy="3671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B39F68-39C6-B249-B1BC-F8A9BE46F791}"/>
              </a:ext>
            </a:extLst>
          </p:cNvPr>
          <p:cNvSpPr txBox="1"/>
          <p:nvPr/>
        </p:nvSpPr>
        <p:spPr>
          <a:xfrm>
            <a:off x="6932141" y="3186285"/>
            <a:ext cx="35782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s" altLang="en-US" sz="4400" b="1" dirty="0">
                <a:solidFill>
                  <a:srgbClr val="002060"/>
                </a:solidFill>
              </a:rPr>
              <a:t>一位父亲的爱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60FBD2-B9DB-D347-9B22-B55CE849D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6285"/>
            <a:ext cx="5449330" cy="362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A774-544D-C04C-913B-B6EDC63C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67091"/>
          </a:xfrm>
        </p:spPr>
        <p:txBody>
          <a:bodyPr>
            <a:normAutofit/>
          </a:bodyPr>
          <a:lstStyle/>
          <a:p>
            <a:r>
              <a:rPr lang="en-US" altLang="zh-Hans" sz="6000" b="1" dirty="0">
                <a:solidFill>
                  <a:srgbClr val="002060"/>
                </a:solidFill>
              </a:rPr>
              <a:t>Supplement</a:t>
            </a:r>
            <a:r>
              <a:rPr lang="zh-Hans" altLang="en-US" sz="6000" b="1" dirty="0">
                <a:solidFill>
                  <a:srgbClr val="002060"/>
                </a:solidFill>
              </a:rPr>
              <a:t> </a:t>
            </a:r>
            <a:r>
              <a:rPr lang="en-US" altLang="zh-Hans" sz="6000" b="1" dirty="0">
                <a:solidFill>
                  <a:srgbClr val="002060"/>
                </a:solidFill>
              </a:rPr>
              <a:t>your</a:t>
            </a:r>
            <a:r>
              <a:rPr lang="zh-Hans" altLang="en-US" sz="6000" b="1" dirty="0">
                <a:solidFill>
                  <a:srgbClr val="002060"/>
                </a:solidFill>
              </a:rPr>
              <a:t> </a:t>
            </a:r>
            <a:r>
              <a:rPr lang="en-US" altLang="zh-Hans" sz="6000" b="1" dirty="0">
                <a:solidFill>
                  <a:srgbClr val="002060"/>
                </a:solidFill>
              </a:rPr>
              <a:t>faith</a:t>
            </a:r>
            <a:br>
              <a:rPr lang="en-US" altLang="zh-Hans" sz="6000" b="1" dirty="0">
                <a:solidFill>
                  <a:srgbClr val="002060"/>
                </a:solidFill>
              </a:rPr>
            </a:br>
            <a:r>
              <a:rPr lang="zh-Hans" altLang="en-US" sz="6000" b="1" dirty="0">
                <a:solidFill>
                  <a:srgbClr val="002060"/>
                </a:solidFill>
              </a:rPr>
              <a:t>加强你信心的维他命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0EBDD-C1B7-3542-B929-E8CE271374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" y="2367092"/>
            <a:ext cx="12191999" cy="4404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II. Vitamins will make you fruitful and NOT GO blind OR SHORT-SIGHTED 8-9</a:t>
            </a:r>
            <a:r>
              <a:rPr lang="zh-Hans" altLang="en-US" sz="4400" b="1" dirty="0">
                <a:solidFill>
                  <a:srgbClr val="002060"/>
                </a:solidFill>
              </a:rPr>
              <a:t> “人若没有这几样，就是眼瞎，只看见进处的，忘了他旧日的罪已经得了洁净。”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1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A774-544D-C04C-913B-B6EDC63C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67091"/>
          </a:xfrm>
        </p:spPr>
        <p:txBody>
          <a:bodyPr>
            <a:normAutofit/>
          </a:bodyPr>
          <a:lstStyle/>
          <a:p>
            <a:r>
              <a:rPr lang="en-US" altLang="zh-Hans" sz="6000" b="1" dirty="0">
                <a:solidFill>
                  <a:srgbClr val="002060"/>
                </a:solidFill>
              </a:rPr>
              <a:t>Supplement</a:t>
            </a:r>
            <a:r>
              <a:rPr lang="zh-Hans" altLang="en-US" sz="6000" b="1" dirty="0">
                <a:solidFill>
                  <a:srgbClr val="002060"/>
                </a:solidFill>
              </a:rPr>
              <a:t> </a:t>
            </a:r>
            <a:r>
              <a:rPr lang="en-US" altLang="zh-Hans" sz="6000" b="1" dirty="0">
                <a:solidFill>
                  <a:srgbClr val="002060"/>
                </a:solidFill>
              </a:rPr>
              <a:t>your</a:t>
            </a:r>
            <a:r>
              <a:rPr lang="zh-Hans" altLang="en-US" sz="6000" b="1" dirty="0">
                <a:solidFill>
                  <a:srgbClr val="002060"/>
                </a:solidFill>
              </a:rPr>
              <a:t> </a:t>
            </a:r>
            <a:r>
              <a:rPr lang="en-US" altLang="zh-Hans" sz="6000" b="1" dirty="0">
                <a:solidFill>
                  <a:srgbClr val="002060"/>
                </a:solidFill>
              </a:rPr>
              <a:t>faith</a:t>
            </a:r>
            <a:br>
              <a:rPr lang="en-US" altLang="zh-Hans" sz="6000" b="1" dirty="0">
                <a:solidFill>
                  <a:srgbClr val="002060"/>
                </a:solidFill>
              </a:rPr>
            </a:br>
            <a:r>
              <a:rPr lang="zh-Hans" altLang="en-US" sz="6000" b="1" dirty="0">
                <a:solidFill>
                  <a:srgbClr val="002060"/>
                </a:solidFill>
              </a:rPr>
              <a:t>加强你信心的维他命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0EBDD-C1B7-3542-B929-E8CE271374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769" y="1860465"/>
            <a:ext cx="12191999" cy="4911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1. VIRTUE</a:t>
            </a:r>
            <a:r>
              <a:rPr lang="zh-Hans" altLang="en-US" sz="3200" b="1" dirty="0">
                <a:solidFill>
                  <a:srgbClr val="002060"/>
                </a:solidFill>
              </a:rPr>
              <a:t> 德行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2. KNOWLEDGE</a:t>
            </a:r>
            <a:r>
              <a:rPr lang="zh-Hans" altLang="en-US" sz="3200" b="1" dirty="0">
                <a:solidFill>
                  <a:srgbClr val="002060"/>
                </a:solidFill>
              </a:rPr>
              <a:t> 知识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3. SELF-CONTROL</a:t>
            </a:r>
            <a:r>
              <a:rPr lang="zh-Hans" altLang="en-US" sz="3200" b="1" dirty="0">
                <a:solidFill>
                  <a:srgbClr val="002060"/>
                </a:solidFill>
              </a:rPr>
              <a:t> 节制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4. STEADFASTNESS</a:t>
            </a:r>
            <a:r>
              <a:rPr lang="zh-Hans" altLang="en-US" sz="3200" b="1" dirty="0">
                <a:solidFill>
                  <a:srgbClr val="002060"/>
                </a:solidFill>
              </a:rPr>
              <a:t> 忍耐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5. GODLINESS</a:t>
            </a:r>
            <a:r>
              <a:rPr lang="zh-Hans" altLang="en-US" sz="3200" b="1" dirty="0">
                <a:solidFill>
                  <a:srgbClr val="002060"/>
                </a:solidFill>
              </a:rPr>
              <a:t> 虔敬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6. BROTHERLY KINDNESS</a:t>
            </a:r>
            <a:r>
              <a:rPr lang="zh-Hans" altLang="en-US" sz="3200" b="1" dirty="0">
                <a:solidFill>
                  <a:srgbClr val="002060"/>
                </a:solidFill>
              </a:rPr>
              <a:t> 爱弟兄的心</a:t>
            </a:r>
            <a:endParaRPr lang="en-US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7. LOVE EVERYONE</a:t>
            </a:r>
            <a:r>
              <a:rPr lang="zh-Hans" altLang="en-US" sz="3200" b="1" dirty="0">
                <a:solidFill>
                  <a:srgbClr val="002060"/>
                </a:solidFill>
              </a:rPr>
              <a:t> 爱众人的心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CD55F3-EEF9-0349-96B8-5055695E11DA}"/>
              </a:ext>
            </a:extLst>
          </p:cNvPr>
          <p:cNvSpPr txBox="1"/>
          <p:nvPr/>
        </p:nvSpPr>
        <p:spPr>
          <a:xfrm>
            <a:off x="6388443" y="2496065"/>
            <a:ext cx="489108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REVIEW FOR</a:t>
            </a:r>
          </a:p>
          <a:p>
            <a:r>
              <a:rPr lang="en-US" sz="4400" b="1" dirty="0">
                <a:solidFill>
                  <a:srgbClr val="002060"/>
                </a:solidFill>
              </a:rPr>
              <a:t>REMEMBRANCE</a:t>
            </a:r>
          </a:p>
          <a:p>
            <a:r>
              <a:rPr lang="zh-Hans" altLang="en-US" sz="4400" b="1" dirty="0">
                <a:solidFill>
                  <a:srgbClr val="002060"/>
                </a:solidFill>
              </a:rPr>
              <a:t>请把这七个维他命</a:t>
            </a:r>
            <a:endParaRPr lang="en-US" altLang="zh-Hans" sz="4400" b="1" dirty="0">
              <a:solidFill>
                <a:srgbClr val="002060"/>
              </a:solidFill>
            </a:endParaRPr>
          </a:p>
          <a:p>
            <a:r>
              <a:rPr lang="zh-Hans" altLang="en-US" sz="4400" b="1" dirty="0">
                <a:solidFill>
                  <a:srgbClr val="002060"/>
                </a:solidFill>
              </a:rPr>
              <a:t>加在你的信心里！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9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A774-544D-C04C-913B-B6EDC63C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367091"/>
          </a:xfrm>
        </p:spPr>
        <p:txBody>
          <a:bodyPr>
            <a:normAutofit/>
          </a:bodyPr>
          <a:lstStyle/>
          <a:p>
            <a:r>
              <a:rPr lang="en-US" altLang="zh-Hans" sz="6000" b="1" dirty="0">
                <a:solidFill>
                  <a:srgbClr val="002060"/>
                </a:solidFill>
              </a:rPr>
              <a:t>Supplement</a:t>
            </a:r>
            <a:r>
              <a:rPr lang="zh-Hans" altLang="en-US" sz="6000" b="1" dirty="0">
                <a:solidFill>
                  <a:srgbClr val="002060"/>
                </a:solidFill>
              </a:rPr>
              <a:t> </a:t>
            </a:r>
            <a:r>
              <a:rPr lang="en-US" altLang="zh-Hans" sz="6000" b="1" dirty="0">
                <a:solidFill>
                  <a:srgbClr val="002060"/>
                </a:solidFill>
              </a:rPr>
              <a:t>your</a:t>
            </a:r>
            <a:r>
              <a:rPr lang="zh-Hans" altLang="en-US" sz="6000" b="1" dirty="0">
                <a:solidFill>
                  <a:srgbClr val="002060"/>
                </a:solidFill>
              </a:rPr>
              <a:t> </a:t>
            </a:r>
            <a:r>
              <a:rPr lang="en-US" altLang="zh-Hans" sz="6000" b="1" dirty="0">
                <a:solidFill>
                  <a:srgbClr val="002060"/>
                </a:solidFill>
              </a:rPr>
              <a:t>faith</a:t>
            </a:r>
            <a:br>
              <a:rPr lang="en-US" altLang="zh-Hans" sz="6000" b="1" dirty="0">
                <a:solidFill>
                  <a:srgbClr val="002060"/>
                </a:solidFill>
              </a:rPr>
            </a:br>
            <a:r>
              <a:rPr lang="zh-Hans" altLang="en-US" sz="6000" b="1" dirty="0">
                <a:solidFill>
                  <a:srgbClr val="002060"/>
                </a:solidFill>
              </a:rPr>
              <a:t>加强你信心的维他命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0EBDD-C1B7-3542-B929-E8CE271374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" y="1909892"/>
            <a:ext cx="12191999" cy="4404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III. Practice taking the vitamins 10-11 "..If you practice these qualities you will never fail</a:t>
            </a:r>
            <a:r>
              <a:rPr lang="zh-Hans" altLang="en-US" sz="4400" b="1" dirty="0">
                <a:solidFill>
                  <a:srgbClr val="002060"/>
                </a:solidFill>
              </a:rPr>
              <a:t> 因当更加殷勤，使你们所蒙的恩召和拣选坚定不移。</a:t>
            </a:r>
            <a:r>
              <a:rPr lang="zh-Hans" altLang="en-US" sz="4400" b="1" u="sng" dirty="0">
                <a:solidFill>
                  <a:srgbClr val="002060"/>
                </a:solidFill>
              </a:rPr>
              <a:t>你们若行这几样</a:t>
            </a:r>
            <a:r>
              <a:rPr lang="zh-Hans" altLang="en-US" sz="4400" b="1" dirty="0">
                <a:solidFill>
                  <a:srgbClr val="002060"/>
                </a:solidFill>
              </a:rPr>
              <a:t>，就永不失脚。这样，必叫你们丰丰富富地得以进入我们主救主耶稣基督永远的国。”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6231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145</TotalTime>
  <Words>276</Words>
  <Application>Microsoft Macintosh PowerPoint</Application>
  <PresentationFormat>Widescreen</PresentationFormat>
  <Paragraphs>51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宋体</vt:lpstr>
      <vt:lpstr>Arial</vt:lpstr>
      <vt:lpstr>Calibri</vt:lpstr>
      <vt:lpstr>Tw Cen MT</vt:lpstr>
      <vt:lpstr>Droplet</vt:lpstr>
      <vt:lpstr>CHRISTIAN MATURITY (6) VITAMINS FOR YOUR FAITH 成熟的基督徒 （6） 信心的维他命</vt:lpstr>
      <vt:lpstr>Supplement your faith 加强你信心的维他命</vt:lpstr>
      <vt:lpstr>PowerPoint Presentation</vt:lpstr>
      <vt:lpstr>Supplement your faith 加强你信心的维他命</vt:lpstr>
      <vt:lpstr>Supplement your faith 加强你信心的维他命</vt:lpstr>
      <vt:lpstr>Supplement your faith 加强你信心的维他命</vt:lpstr>
      <vt:lpstr>Supplement your faith 加强你信心的维他命</vt:lpstr>
      <vt:lpstr>Supplement your faith 加强你信心的维他命</vt:lpstr>
      <vt:lpstr>Supplement your faith 加强你信心的维他命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MATURITY (6) VITAMINS FOR YOUR FAITH 成熟的基督徒 （6） 信心的维他命</dc:title>
  <dc:creator>Jane Pan</dc:creator>
  <cp:lastModifiedBy>Jane Pan</cp:lastModifiedBy>
  <cp:revision>15</cp:revision>
  <dcterms:created xsi:type="dcterms:W3CDTF">2018-07-17T19:38:41Z</dcterms:created>
  <dcterms:modified xsi:type="dcterms:W3CDTF">2018-07-18T19:32:54Z</dcterms:modified>
</cp:coreProperties>
</file>