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2" r:id="rId4"/>
    <p:sldId id="257" r:id="rId5"/>
    <p:sldId id="258" r:id="rId6"/>
    <p:sldId id="265" r:id="rId7"/>
    <p:sldId id="266" r:id="rId8"/>
    <p:sldId id="26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96E58-1853-1146-BEE6-B2FC3E09A7B0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63B87-1F2A-BE4B-A385-300B9BD3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933ED7">
                <a:alpha val="69804"/>
              </a:srgb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81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AB7B-B9BC-204E-83FA-04FD90305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5988"/>
            <a:ext cx="12192000" cy="38862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CHRISTIAN MATURITY (4)</a:t>
            </a:r>
            <a:br>
              <a:rPr 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</a:br>
            <a:r>
              <a:rPr 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SUFFERING IS INEVITABLE</a:t>
            </a:r>
            <a:br>
              <a:rPr 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</a:br>
            <a:r>
              <a:rPr lang="zh-Hans" alt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成熟的基督徒 （</a:t>
            </a:r>
            <a:r>
              <a:rPr lang="en-US" altLang="zh-Han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4</a:t>
            </a:r>
            <a:r>
              <a:rPr lang="zh-Hans" alt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）</a:t>
            </a:r>
            <a:br>
              <a:rPr lang="en-US" altLang="zh-Han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</a:br>
            <a:r>
              <a:rPr lang="zh-Hans" altLang="en-US" sz="6600" b="1" dirty="0">
                <a:solidFill>
                  <a:schemeClr val="tx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苦难是不可避免的事</a:t>
            </a:r>
            <a:endParaRPr lang="en-US" sz="6600" b="1" dirty="0">
              <a:solidFill>
                <a:schemeClr val="tx1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3475F-D672-3140-908C-CDFDE479E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32188"/>
            <a:ext cx="12192000" cy="2971800"/>
          </a:xfrm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I PETER 4:12-19</a:t>
            </a:r>
          </a:p>
          <a:p>
            <a:r>
              <a:rPr lang="zh-Hans" altLang="en-US" sz="6000" b="1" dirty="0">
                <a:solidFill>
                  <a:schemeClr val="tx2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彼得前书四章十二</a:t>
            </a:r>
            <a:r>
              <a:rPr lang="en-US" altLang="zh-Hans" sz="6000" b="1" dirty="0">
                <a:solidFill>
                  <a:schemeClr val="tx2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-</a:t>
            </a:r>
            <a:r>
              <a:rPr lang="zh-Hans" altLang="en-US" sz="6000" b="1" dirty="0">
                <a:solidFill>
                  <a:schemeClr val="tx2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十九节</a:t>
            </a:r>
            <a:endParaRPr lang="en-US" sz="6000" b="1" dirty="0">
              <a:solidFill>
                <a:schemeClr val="tx2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8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7" y="2446638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What to do amidst suffering? Vs. 13</a:t>
            </a:r>
          </a:p>
          <a:p>
            <a:r>
              <a:rPr lang="en-US" sz="4400" b="1" dirty="0"/>
              <a:t>1. the origin of your suffering</a:t>
            </a:r>
            <a:r>
              <a:rPr lang="zh-Hans" altLang="en-US" sz="4400" b="1" dirty="0"/>
              <a:t>为什么受苦？</a:t>
            </a:r>
            <a:endParaRPr lang="en-US" sz="4400" b="1" dirty="0"/>
          </a:p>
          <a:p>
            <a:r>
              <a:rPr lang="en-US" sz="4400" b="1" dirty="0"/>
              <a:t>2. pray and seek God's guidance</a:t>
            </a:r>
            <a:r>
              <a:rPr lang="zh-Hans" altLang="en-US" sz="4400" b="1" dirty="0"/>
              <a:t> 祷告寻求神</a:t>
            </a:r>
            <a:endParaRPr lang="en-US" sz="4400" b="1" dirty="0"/>
          </a:p>
          <a:p>
            <a:r>
              <a:rPr lang="en-US" sz="4400" b="1" dirty="0"/>
              <a:t>4. learn to rejoice and trust god</a:t>
            </a:r>
            <a:r>
              <a:rPr lang="zh-Hans" altLang="en-US" sz="4400" b="1" dirty="0"/>
              <a:t> 信心学习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464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497" y="2261286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Perfect love drives out fear</a:t>
            </a:r>
            <a:r>
              <a:rPr lang="zh-Hans" altLang="en-US" sz="4400" b="1" dirty="0"/>
              <a:t>。                         完全的爱会把惧怕除去</a:t>
            </a:r>
            <a:r>
              <a:rPr lang="en-US" sz="4400" b="1" dirty="0"/>
              <a:t> I john </a:t>
            </a:r>
            <a:r>
              <a:rPr lang="zh-Hans" altLang="en-US" sz="4400" b="1" dirty="0"/>
              <a:t>约翰一书</a:t>
            </a:r>
            <a:r>
              <a:rPr lang="en-US" sz="4400" b="1" dirty="0"/>
              <a:t>4:18            </a:t>
            </a:r>
            <a:r>
              <a:rPr lang="zh-Hans" altLang="en-US" sz="4400" b="1" dirty="0"/>
              <a:t>   </a:t>
            </a:r>
            <a:r>
              <a:rPr lang="en-US" sz="3200" b="1" dirty="0"/>
              <a:t>"There is no fear in love, but perfect love casts out fear. For fear has to do with punishment, and whoever fears has not been perfected in love.  </a:t>
            </a:r>
            <a:r>
              <a:rPr lang="zh-Hans" altLang="en-US" sz="3200" b="1" dirty="0"/>
              <a:t>                                                                     </a:t>
            </a:r>
            <a:r>
              <a:rPr lang="zh-Hans" altLang="en-US" sz="4000" b="1" dirty="0"/>
              <a:t>爱里没有惧怕；爱即完全，就把惧怕除去，因为惧怕里含着刑罚；惧怕的人在爱里未得完全。</a:t>
            </a:r>
            <a:r>
              <a:rPr lang="en-US" sz="4000" b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5838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9EE0E9-0392-40CC-87A7-7729D5DB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F6B1E-8B2F-2143-8E6F-4895E7A37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7" r="-1" b="26813"/>
          <a:stretch/>
        </p:blipFill>
        <p:spPr>
          <a:xfrm>
            <a:off x="804334" y="811505"/>
            <a:ext cx="10583330" cy="52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2A0EBC-3390-3043-871A-65A5C4285484}"/>
              </a:ext>
            </a:extLst>
          </p:cNvPr>
          <p:cNvSpPr/>
          <p:nvPr/>
        </p:nvSpPr>
        <p:spPr>
          <a:xfrm>
            <a:off x="272374" y="389106"/>
            <a:ext cx="1151755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3200" b="1" dirty="0">
                <a:latin typeface="Arial" panose="020B0604020202020204" pitchFamily="34" charset="0"/>
              </a:rPr>
              <a:t>苦难的解释：</a:t>
            </a:r>
            <a:endParaRPr lang="en-US" sz="3200" b="1" dirty="0">
              <a:latin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</a:rPr>
              <a:t>The word </a:t>
            </a:r>
            <a:r>
              <a:rPr lang="en-US" sz="3200" b="1" i="1" dirty="0">
                <a:latin typeface="Arial" panose="020B0604020202020204" pitchFamily="34" charset="0"/>
              </a:rPr>
              <a:t>suffering</a:t>
            </a:r>
            <a:r>
              <a:rPr lang="en-US" sz="3200" b="1" dirty="0">
                <a:latin typeface="Arial" panose="020B0604020202020204" pitchFamily="34" charset="0"/>
              </a:rPr>
              <a:t> is sometimes used in the narrow sense of 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physical pain</a:t>
            </a:r>
            <a:r>
              <a:rPr lang="en-US" sz="3200" b="1" dirty="0">
                <a:latin typeface="Arial" panose="020B0604020202020204" pitchFamily="34" charset="0"/>
              </a:rPr>
              <a:t>, but more often it refers to 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mental pain</a:t>
            </a:r>
            <a:r>
              <a:rPr lang="en-US" sz="3200" b="1" dirty="0">
                <a:latin typeface="Arial" panose="020B0604020202020204" pitchFamily="34" charset="0"/>
              </a:rPr>
              <a:t>, or more often yet it refers to pain in the broad sense, i.e. to any unpleasant 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feeling</a:t>
            </a:r>
            <a:r>
              <a:rPr lang="en-US" sz="3200" b="1" dirty="0">
                <a:latin typeface="Arial" panose="020B0604020202020204" pitchFamily="34" charset="0"/>
              </a:rPr>
              <a:t>, 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emotion</a:t>
            </a:r>
            <a:r>
              <a:rPr lang="en-US" sz="3200" b="1" dirty="0">
                <a:latin typeface="Arial" panose="020B0604020202020204" pitchFamily="34" charset="0"/>
              </a:rPr>
              <a:t> or 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sensation</a:t>
            </a:r>
            <a:r>
              <a:rPr lang="en-US" sz="3200" b="1" dirty="0">
                <a:latin typeface="Arial" panose="020B0604020202020204" pitchFamily="34" charset="0"/>
              </a:rPr>
              <a:t>. The word </a:t>
            </a:r>
            <a:r>
              <a:rPr lang="en-US" sz="3200" b="1" i="1" dirty="0">
                <a:latin typeface="Arial" panose="020B0604020202020204" pitchFamily="34" charset="0"/>
              </a:rPr>
              <a:t>pain</a:t>
            </a:r>
            <a:r>
              <a:rPr lang="en-US" sz="3200" b="1" dirty="0">
                <a:latin typeface="Arial" panose="020B0604020202020204" pitchFamily="34" charset="0"/>
              </a:rPr>
              <a:t> usually refers to physical pain, but it is also a common synonym of </a:t>
            </a:r>
            <a:r>
              <a:rPr lang="en-US" sz="3200" b="1" i="1" dirty="0">
                <a:latin typeface="Arial" panose="020B0604020202020204" pitchFamily="34" charset="0"/>
              </a:rPr>
              <a:t>suffering</a:t>
            </a:r>
            <a:r>
              <a:rPr lang="en-US" sz="3200" b="1" dirty="0">
                <a:latin typeface="Arial" panose="020B0604020202020204" pitchFamily="34" charset="0"/>
              </a:rPr>
              <a:t>. </a:t>
            </a:r>
          </a:p>
          <a:p>
            <a:r>
              <a:rPr lang="zh-Hans" altLang="en-US" sz="4000" b="1" dirty="0">
                <a:latin typeface="Arial" panose="020B0604020202020204" pitchFamily="34" charset="0"/>
              </a:rPr>
              <a:t>什么是苦难？</a:t>
            </a:r>
            <a:endParaRPr lang="en-US" altLang="zh-Hans" sz="4000" b="1" dirty="0">
              <a:latin typeface="Arial" panose="020B0604020202020204" pitchFamily="34" charset="0"/>
            </a:endParaRPr>
          </a:p>
          <a:p>
            <a:r>
              <a:rPr lang="zh-Hans" altLang="en-US" sz="4000" b="1" dirty="0">
                <a:latin typeface="Arial" panose="020B0604020202020204" pitchFamily="34" charset="0"/>
              </a:rPr>
              <a:t>疼痛的意思是包括我们的三个体：                         </a:t>
            </a:r>
            <a:r>
              <a:rPr lang="en-US" altLang="zh-Hans" sz="4000" b="1" dirty="0">
                <a:latin typeface="Arial" panose="020B0604020202020204" pitchFamily="34" charset="0"/>
              </a:rPr>
              <a:t>1.</a:t>
            </a:r>
            <a:r>
              <a:rPr lang="zh-Hans" altLang="en-US" sz="4000" b="1" dirty="0">
                <a:latin typeface="Arial" panose="020B0604020202020204" pitchFamily="34" charset="0"/>
              </a:rPr>
              <a:t> 肉体（身体）</a:t>
            </a:r>
            <a:r>
              <a:rPr lang="en-US" altLang="zh-Hans" sz="4000" b="1" dirty="0">
                <a:latin typeface="Arial" panose="020B0604020202020204" pitchFamily="34" charset="0"/>
              </a:rPr>
              <a:t> 2.</a:t>
            </a:r>
            <a:r>
              <a:rPr lang="zh-Hans" altLang="en-US" sz="4000" b="1" dirty="0">
                <a:latin typeface="Arial" panose="020B0604020202020204" pitchFamily="34" charset="0"/>
              </a:rPr>
              <a:t> 魂体   </a:t>
            </a:r>
            <a:r>
              <a:rPr lang="en-US" altLang="zh-Hans" sz="4000" b="1" dirty="0">
                <a:latin typeface="Arial" panose="020B0604020202020204" pitchFamily="34" charset="0"/>
              </a:rPr>
              <a:t>3.</a:t>
            </a:r>
            <a:r>
              <a:rPr lang="zh-Hans" altLang="en-US" sz="4000" b="1" dirty="0">
                <a:latin typeface="Arial" panose="020B0604020202020204" pitchFamily="34" charset="0"/>
              </a:rPr>
              <a:t> 灵体</a:t>
            </a:r>
            <a:endParaRPr lang="en-US" altLang="zh-Hans" sz="4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6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9059"/>
            <a:ext cx="12191999" cy="4188941"/>
          </a:xfrm>
        </p:spPr>
        <p:txBody>
          <a:bodyPr>
            <a:normAutofit/>
          </a:bodyPr>
          <a:lstStyle/>
          <a:p>
            <a:pPr lvl="1"/>
            <a:r>
              <a:rPr lang="en-US" altLang="zh-Hans" sz="4200" b="1" dirty="0"/>
              <a:t>Suffering is for everyone Vs. 12 "fiery trial to test you. </a:t>
            </a:r>
            <a:r>
              <a:rPr lang="zh-Hans" altLang="en-US" sz="4200" b="1" dirty="0"/>
              <a:t>有火炼的试炼。。”</a:t>
            </a:r>
            <a:endParaRPr lang="en-US" altLang="zh-Hans" sz="4200" b="1" dirty="0"/>
          </a:p>
          <a:p>
            <a:pPr lvl="1"/>
            <a:r>
              <a:rPr lang="en-US" sz="4200" b="1" dirty="0"/>
              <a:t>Deserved Suffering</a:t>
            </a:r>
            <a:r>
              <a:rPr lang="zh-Hans" altLang="en-US" sz="4200" b="1" dirty="0"/>
              <a:t> 因得的报应</a:t>
            </a:r>
            <a:r>
              <a:rPr lang="en-US" sz="4200" b="1" dirty="0"/>
              <a:t>; Innocent suffering</a:t>
            </a:r>
            <a:r>
              <a:rPr lang="zh-Hans" altLang="en-US" sz="4200" b="1" dirty="0"/>
              <a:t> 自然界的受苦 </a:t>
            </a:r>
            <a:r>
              <a:rPr lang="en-US" sz="4200" b="1" dirty="0"/>
              <a:t>; and Righteous suffering</a:t>
            </a:r>
            <a:r>
              <a:rPr lang="zh-Hans" altLang="en-US" sz="4200" b="1" dirty="0"/>
              <a:t> 为义受苦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0341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2496066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Suffering is differentiated</a:t>
            </a:r>
            <a:r>
              <a:rPr lang="zh-Hans" altLang="en-US" sz="4400" b="1" dirty="0"/>
              <a:t> 受苦有别</a:t>
            </a:r>
            <a:r>
              <a:rPr lang="en-US" sz="4400" b="1" dirty="0"/>
              <a:t> </a:t>
            </a:r>
          </a:p>
          <a:p>
            <a:r>
              <a:rPr lang="en-US" sz="4400" b="1" dirty="0"/>
              <a:t>Physical</a:t>
            </a:r>
            <a:r>
              <a:rPr lang="zh-Hans" altLang="en-US" sz="4400" b="1" dirty="0"/>
              <a:t> 肉身的痛苦</a:t>
            </a:r>
            <a:endParaRPr lang="en-US" sz="4400" b="1" dirty="0"/>
          </a:p>
          <a:p>
            <a:r>
              <a:rPr lang="en-US" sz="4400" b="1" dirty="0"/>
              <a:t>Psychological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(mental)</a:t>
            </a:r>
            <a:r>
              <a:rPr lang="zh-Hans" altLang="en-US" sz="4400" b="1" dirty="0"/>
              <a:t>心里</a:t>
            </a:r>
            <a:r>
              <a:rPr lang="en-US" altLang="zh-Hans" sz="4400" b="1" dirty="0"/>
              <a:t>/</a:t>
            </a:r>
            <a:r>
              <a:rPr lang="zh-Hans" altLang="en-US" sz="4400" b="1" dirty="0"/>
              <a:t>精神的痛苦</a:t>
            </a:r>
            <a:endParaRPr lang="en-US" sz="4400" b="1" dirty="0"/>
          </a:p>
          <a:p>
            <a:r>
              <a:rPr lang="en-US" sz="4400" b="1" dirty="0"/>
              <a:t>Spiritual</a:t>
            </a:r>
            <a:r>
              <a:rPr lang="zh-Hans" altLang="en-US" sz="4400" b="1" dirty="0"/>
              <a:t> 灵里的痛苦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038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2496066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Suffering is differentiated</a:t>
            </a:r>
            <a:r>
              <a:rPr lang="zh-Hans" altLang="en-US" sz="4400" b="1" dirty="0"/>
              <a:t> 受苦有别</a:t>
            </a:r>
            <a:r>
              <a:rPr lang="en-US" sz="4400" b="1" dirty="0"/>
              <a:t> </a:t>
            </a:r>
          </a:p>
          <a:p>
            <a:r>
              <a:rPr lang="en-US" sz="4400" b="1" dirty="0"/>
              <a:t>Physical</a:t>
            </a:r>
            <a:r>
              <a:rPr lang="zh-Hans" altLang="en-US" sz="4400" b="1" dirty="0"/>
              <a:t> 肉身的痛苦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We are all Aging the minute we are born, inevitable we will have poor health</a:t>
            </a:r>
          </a:p>
          <a:p>
            <a:pPr marL="0" indent="0">
              <a:buNone/>
            </a:pPr>
            <a:r>
              <a:rPr lang="en-US" sz="4400" b="1" dirty="0"/>
              <a:t>Pray for Me</a:t>
            </a:r>
          </a:p>
        </p:txBody>
      </p:sp>
    </p:spTree>
    <p:extLst>
      <p:ext uri="{BB962C8B-B14F-4D97-AF65-F5344CB8AC3E}">
        <p14:creationId xmlns:p14="http://schemas.microsoft.com/office/powerpoint/2010/main" val="166231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2496066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Suffering is differentiated</a:t>
            </a:r>
            <a:r>
              <a:rPr lang="zh-Hans" altLang="en-US" sz="4400" b="1" dirty="0"/>
              <a:t> 受苦有别</a:t>
            </a:r>
            <a:r>
              <a:rPr lang="en-US" sz="4400" b="1" dirty="0"/>
              <a:t> </a:t>
            </a:r>
          </a:p>
          <a:p>
            <a:r>
              <a:rPr lang="en-US" altLang="zh-Hans" sz="4400" b="1" dirty="0"/>
              <a:t>Psychology or mental </a:t>
            </a:r>
            <a:r>
              <a:rPr lang="zh-Hans" altLang="en-US" sz="4400" b="1" dirty="0"/>
              <a:t>心里</a:t>
            </a:r>
            <a:r>
              <a:rPr lang="en-US" altLang="zh-Hans" sz="4400" b="1" dirty="0"/>
              <a:t>/</a:t>
            </a:r>
            <a:r>
              <a:rPr lang="zh-Hans" altLang="en-US" sz="4400" b="1" dirty="0"/>
              <a:t>精神的痛苦</a:t>
            </a:r>
            <a:endParaRPr lang="en-US" altLang="zh-Hans" sz="4400" b="1" dirty="0"/>
          </a:p>
          <a:p>
            <a:r>
              <a:rPr lang="en-US" sz="4400" b="1" dirty="0"/>
              <a:t>Today's Age, Many are into this suffering</a:t>
            </a:r>
          </a:p>
        </p:txBody>
      </p:sp>
    </p:spTree>
    <p:extLst>
      <p:ext uri="{BB962C8B-B14F-4D97-AF65-F5344CB8AC3E}">
        <p14:creationId xmlns:p14="http://schemas.microsoft.com/office/powerpoint/2010/main" val="23601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2496066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Suffering is differentiated</a:t>
            </a:r>
            <a:r>
              <a:rPr lang="zh-Hans" altLang="en-US" sz="4400" b="1" dirty="0"/>
              <a:t> 受苦有别</a:t>
            </a:r>
            <a:r>
              <a:rPr lang="en-US" sz="4400" b="1" dirty="0"/>
              <a:t> </a:t>
            </a:r>
          </a:p>
          <a:p>
            <a:r>
              <a:rPr lang="en-US" sz="4400" b="1" dirty="0"/>
              <a:t>Spiritual</a:t>
            </a:r>
            <a:r>
              <a:rPr lang="zh-Hans" altLang="en-US" sz="4400" b="1" dirty="0"/>
              <a:t> （</a:t>
            </a:r>
            <a:r>
              <a:rPr lang="en-US" altLang="zh-Hans" sz="4400" b="1" dirty="0"/>
              <a:t> Because you believe in </a:t>
            </a:r>
            <a:r>
              <a:rPr lang="en-US" altLang="zh-Hans" sz="4400" b="1" dirty="0" err="1"/>
              <a:t>jesus</a:t>
            </a:r>
            <a:r>
              <a:rPr lang="zh-Hans" altLang="en-US" sz="4400" b="1" dirty="0"/>
              <a:t>）。   灵里的痛苦 （为义受苦）因为相信耶稣为主。</a:t>
            </a:r>
            <a:endParaRPr lang="en-US" altLang="zh-Hans" sz="4400" b="1" dirty="0"/>
          </a:p>
          <a:p>
            <a:r>
              <a:rPr lang="en-US" sz="4400" b="1" dirty="0"/>
              <a:t>Illustration of Carl's garden</a:t>
            </a:r>
          </a:p>
        </p:txBody>
      </p:sp>
    </p:spTree>
    <p:extLst>
      <p:ext uri="{BB962C8B-B14F-4D97-AF65-F5344CB8AC3E}">
        <p14:creationId xmlns:p14="http://schemas.microsoft.com/office/powerpoint/2010/main" val="12237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9A6-740A-C04D-983A-0657A1BB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6" y="86497"/>
            <a:ext cx="12105503" cy="24713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SUFFERING IS INEVITABLE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zh-Hans" altLang="en-US" sz="6000" b="1" dirty="0">
                <a:solidFill>
                  <a:schemeClr val="tx1"/>
                </a:solidFill>
              </a:rPr>
              <a:t>受苦是不可避免的事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526E-DC00-4142-93EC-62E17DBC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9059"/>
            <a:ext cx="12191999" cy="4188941"/>
          </a:xfrm>
        </p:spPr>
        <p:txBody>
          <a:bodyPr>
            <a:normAutofit/>
          </a:bodyPr>
          <a:lstStyle/>
          <a:p>
            <a:r>
              <a:rPr lang="en-US" sz="4400" b="1" dirty="0"/>
              <a:t>Suffering is the will of god Vs. 14, 16, 19</a:t>
            </a:r>
          </a:p>
          <a:p>
            <a:r>
              <a:rPr lang="en-US" altLang="zh-Hans" sz="4400" b="1" dirty="0"/>
              <a:t>Illustration of the story of the man born blind in John 9:3 "It was neither that this man sinned, nor his parents...</a:t>
            </a:r>
            <a:r>
              <a:rPr lang="zh-Hans" altLang="en-US" sz="4400" b="1" dirty="0"/>
              <a:t>也不是这人犯了罪，也不是他父母犯了罪，是在他身上显出神的作为来。</a:t>
            </a:r>
            <a:r>
              <a:rPr lang="en-US" altLang="zh-Hans" sz="4400" b="1" dirty="0"/>
              <a:t>"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85860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304</TotalTime>
  <Words>443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Phosphate Solid</vt:lpstr>
      <vt:lpstr>宋体</vt:lpstr>
      <vt:lpstr>Arial</vt:lpstr>
      <vt:lpstr>Calibri</vt:lpstr>
      <vt:lpstr>Century Gothic</vt:lpstr>
      <vt:lpstr>Mesh</vt:lpstr>
      <vt:lpstr>CHRISTIAN MATURITY (4) SUFFERING IS INEVITABLE 成熟的基督徒 （4） 苦难是不可避免的事</vt:lpstr>
      <vt:lpstr>PowerPoint Presentation</vt:lpstr>
      <vt:lpstr>PowerPoint Presentation</vt:lpstr>
      <vt:lpstr>SUFFERING IS INEVITABLE 受苦是不可避免的事</vt:lpstr>
      <vt:lpstr>SUFFERING IS INEVITABLE 受苦是不可避免的事</vt:lpstr>
      <vt:lpstr>SUFFERING IS INEVITABLE 受苦是不可避免的事</vt:lpstr>
      <vt:lpstr>SUFFERING IS INEVITABLE 受苦是不可避免的事</vt:lpstr>
      <vt:lpstr>SUFFERING IS INEVITABLE 受苦是不可避免的事</vt:lpstr>
      <vt:lpstr>SUFFERING IS INEVITABLE 受苦是不可避免的事</vt:lpstr>
      <vt:lpstr>SUFFERING IS INEVITABLE 受苦是不可避免的事</vt:lpstr>
      <vt:lpstr>SUFFERING IS INEVITABLE 受苦是不可避免的事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MATURITY (4) SUFFERING IS INEVITABLE 成熟的基督徒 （4） 苦难是不可避免的事</dc:title>
  <dc:creator>Jane Pan</dc:creator>
  <cp:lastModifiedBy>Ivan</cp:lastModifiedBy>
  <cp:revision>17</cp:revision>
  <dcterms:created xsi:type="dcterms:W3CDTF">2018-07-03T14:31:16Z</dcterms:created>
  <dcterms:modified xsi:type="dcterms:W3CDTF">2018-07-08T18:20:02Z</dcterms:modified>
</cp:coreProperties>
</file>