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7" r:id="rId4"/>
    <p:sldId id="265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>
        <p:scale>
          <a:sx n="114" d="100"/>
          <a:sy n="114" d="100"/>
        </p:scale>
        <p:origin x="-54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9F05C-A883-084C-AEEF-FC2B32956902}" type="datetimeFigureOut">
              <a:rPr lang="en-US" smtClean="0"/>
              <a:t>7/10/18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4359D-5C27-A946-86F8-CDA87E38B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45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Illustration on How Much a Prayer Weigh? God cares for us when we are suffering. He allowed suffering so that we may grow in faith.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4359D-5C27-A946-86F8-CDA87E38B37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45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Illustration of the Father, Son, and the Friend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E4359D-5C27-A946-86F8-CDA87E38B3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06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0A9B-0B05-0049-9FEA-FD55B71A2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0" y="0"/>
            <a:ext cx="12192000" cy="4175760"/>
          </a:xfrm>
        </p:spPr>
        <p:txBody>
          <a:bodyPr/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  <a:t>CHRISTIAN</a:t>
            </a: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zh-Hans" sz="6600" b="1" dirty="0">
                <a:solidFill>
                  <a:schemeClr val="accent2">
                    <a:lumMod val="50000"/>
                  </a:schemeClr>
                </a:solidFill>
              </a:rPr>
              <a:t>MATURITY</a:t>
            </a:r>
            <a: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  <a:t> (5)</a:t>
            </a:r>
            <a:b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  <a:t>SUFFERING PRODUCES STABILITY</a:t>
            </a:r>
            <a:b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</a:rPr>
              <a:t>成熟的基督徒 （</a:t>
            </a:r>
            <a:r>
              <a:rPr lang="en-US" altLang="zh-Hans" sz="6600" b="1" dirty="0">
                <a:solidFill>
                  <a:schemeClr val="accent2">
                    <a:lumMod val="50000"/>
                  </a:schemeClr>
                </a:solidFill>
              </a:rPr>
              <a:t>5</a:t>
            </a: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</a:rPr>
              <a:t>）</a:t>
            </a:r>
            <a:br>
              <a:rPr lang="en-US" altLang="zh-Hans" sz="6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</a:rPr>
              <a:t>受苦后会成长稳固</a:t>
            </a:r>
            <a:endParaRPr lang="en-US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87E46-1154-FD44-BD7E-30990E988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0" y="4426753"/>
            <a:ext cx="12110720" cy="2949407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  <a:t>I PETER 5:6-10</a:t>
            </a:r>
          </a:p>
          <a:p>
            <a:pPr algn="ctr"/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彼得前书五章六</a:t>
            </a:r>
            <a:r>
              <a:rPr lang="en-US" altLang="zh-Hans" sz="6600" b="1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-</a:t>
            </a: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  <a:latin typeface="+mj-ea"/>
                <a:ea typeface="+mj-ea"/>
              </a:rPr>
              <a:t>十节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6062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F6E3AEF-B374-49DB-B665-B60B34330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DE421B-1B51-AB44-8BFF-A10FA779FB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53" r="3753" b="-1"/>
          <a:stretch/>
        </p:blipFill>
        <p:spPr>
          <a:xfrm>
            <a:off x="643467" y="643467"/>
            <a:ext cx="4010828" cy="55710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9FA398-0343-AB4C-9988-CCC38F1B324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34" r="17503" b="-2"/>
          <a:stretch/>
        </p:blipFill>
        <p:spPr>
          <a:xfrm>
            <a:off x="4974932" y="643467"/>
            <a:ext cx="6573601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5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BE32-3C03-3E4A-8DA2-CF7B6642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286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  <a:t>FAITH BASED SUFFERING</a:t>
            </a:r>
            <a:b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Hans" altLang="en-US" sz="6000" b="1" dirty="0">
                <a:solidFill>
                  <a:schemeClr val="accent2">
                    <a:lumMod val="50000"/>
                  </a:schemeClr>
                </a:solidFill>
              </a:rPr>
              <a:t>受苦是增加信心</a:t>
            </a:r>
            <a:endParaRPr lang="en-US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3FC4C-3B46-C449-AE70-7BA1AABFA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6" y="2286000"/>
            <a:ext cx="12192000" cy="4470400"/>
          </a:xfrm>
        </p:spPr>
        <p:txBody>
          <a:bodyPr>
            <a:normAutofit/>
          </a:bodyPr>
          <a:lstStyle/>
          <a:p>
            <a:r>
              <a:rPr lang="en-US" sz="5400" b="1" dirty="0"/>
              <a:t>I Peter 4:15 "But let none of you suffer as a murderer or a thief       or an evildoer or as a meddler.         </a:t>
            </a:r>
            <a:r>
              <a:rPr lang="zh-Hans" altLang="en-US" sz="5400" b="1" dirty="0"/>
              <a:t>你们中间却不可有人因为杀人，       偷窃，作恶，好管闲事而受苦</a:t>
            </a:r>
            <a:r>
              <a:rPr lang="en-US" sz="5400" b="1" dirty="0"/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164787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0F86C5C-0128-644F-A0D8-912D0FE3E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20164"/>
            <a:ext cx="6530897" cy="53434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96BAE3-B802-2A4B-B3EB-4BFD1F2EC5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0897" y="-534110"/>
            <a:ext cx="5661103" cy="846592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79BA3F2-F109-A643-A7F0-439156C0F3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815" y="-491117"/>
            <a:ext cx="6397082" cy="4797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88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BE32-3C03-3E4A-8DA2-CF7B6642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286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  <a:t>SUFFERING PRODUCES STABILITY</a:t>
            </a:r>
            <a:b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</a:rPr>
              <a:t>受苦后会成熟稳固</a:t>
            </a:r>
            <a:endParaRPr lang="en-US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3FC4C-3B46-C449-AE70-7BA1AABFA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87600"/>
            <a:ext cx="12192000" cy="4470400"/>
          </a:xfrm>
        </p:spPr>
        <p:txBody>
          <a:bodyPr>
            <a:normAutofit/>
          </a:bodyPr>
          <a:lstStyle/>
          <a:p>
            <a:r>
              <a:rPr lang="en-US" sz="4800" b="1" dirty="0"/>
              <a:t>Vs. 6 We are Humbled </a:t>
            </a:r>
            <a:r>
              <a:rPr lang="zh-Hans" altLang="en-US" sz="4800" b="1" dirty="0"/>
              <a:t>“要自卑，服在神大能的手下，到了时候，他必叫你们升高。”</a:t>
            </a:r>
            <a:endParaRPr lang="en-US" sz="4800" b="1" dirty="0"/>
          </a:p>
          <a:p>
            <a:r>
              <a:rPr lang="en-US" sz="4800" b="1" dirty="0"/>
              <a:t>Vs. 7 We Can Cast All Our Anxieties on Him</a:t>
            </a:r>
            <a:r>
              <a:rPr lang="zh-Hans" altLang="en-US" sz="4800" b="1" dirty="0"/>
              <a:t>  “将一切的忧虑卸给神，因为他顾念你们。”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43495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BE32-3C03-3E4A-8DA2-CF7B6642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286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  <a:t>SUFFERING PRODUCES STABILITY</a:t>
            </a:r>
            <a:b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</a:rPr>
              <a:t>受苦后会成熟稳固</a:t>
            </a:r>
            <a:endParaRPr lang="en-US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3FC4C-3B46-C449-AE70-7BA1AABFA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61" y="2387600"/>
            <a:ext cx="12192000" cy="4470400"/>
          </a:xfrm>
        </p:spPr>
        <p:txBody>
          <a:bodyPr>
            <a:normAutofit/>
          </a:bodyPr>
          <a:lstStyle/>
          <a:p>
            <a:r>
              <a:rPr lang="en-US" sz="4000" b="1" dirty="0"/>
              <a:t>Vs. 8 We are Aware of Satanic Attack</a:t>
            </a:r>
            <a:r>
              <a:rPr lang="zh-Hans" altLang="en-US" sz="4000" b="1" dirty="0"/>
              <a:t>         我们知道如何谨守，警醒 “因为你们的仇敌魔鬼，如同吼叫的狮子，谝地游行，寻找可吞吃的人。”</a:t>
            </a:r>
            <a:endParaRPr lang="en-US" sz="4000" b="1" dirty="0"/>
          </a:p>
          <a:p>
            <a:r>
              <a:rPr lang="en-US" sz="4000" b="1" dirty="0"/>
              <a:t>Vs. 9 We Can Resist the Devil</a:t>
            </a:r>
            <a:r>
              <a:rPr lang="zh-Hans" altLang="en-US" sz="4000" b="1" dirty="0"/>
              <a:t> 我们可以抵挡魔鬼 “你们要用坚固的信心抵挡他，因为知道你们在世上的众弟兄也是经历这样的苦难。”</a:t>
            </a:r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7473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BE32-3C03-3E4A-8DA2-CF7B6642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286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  <a:t>SUFFERING PRODUCES STABILITY</a:t>
            </a:r>
            <a:br>
              <a:rPr lang="en-US" sz="6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zh-Hans" altLang="en-US" sz="6600" b="1" dirty="0">
                <a:solidFill>
                  <a:schemeClr val="accent2">
                    <a:lumMod val="50000"/>
                  </a:schemeClr>
                </a:solidFill>
              </a:rPr>
              <a:t>受苦后会成熟稳固</a:t>
            </a:r>
            <a:endParaRPr lang="en-US" sz="6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3FC4C-3B46-C449-AE70-7BA1AABFA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6" y="2387600"/>
            <a:ext cx="12192000" cy="4470400"/>
          </a:xfrm>
        </p:spPr>
        <p:txBody>
          <a:bodyPr>
            <a:normAutofit/>
          </a:bodyPr>
          <a:lstStyle/>
          <a:p>
            <a:r>
              <a:rPr lang="en-US" sz="4400" b="1" dirty="0"/>
              <a:t>God Himself Will</a:t>
            </a:r>
            <a:r>
              <a:rPr lang="zh-Hans" altLang="en-US" sz="4400" b="1" dirty="0"/>
              <a:t> 神亲自的奖励我们</a:t>
            </a:r>
            <a:r>
              <a:rPr lang="en-US" altLang="zh-Hans" sz="4400" b="1" dirty="0"/>
              <a:t>	V10</a:t>
            </a:r>
            <a:r>
              <a:rPr lang="en-US" sz="4400" b="1" dirty="0"/>
              <a:t>:</a:t>
            </a:r>
          </a:p>
          <a:p>
            <a:pPr marL="0" indent="0">
              <a:buNone/>
            </a:pPr>
            <a:r>
              <a:rPr lang="en-US" sz="4400" b="1" dirty="0"/>
              <a:t>1. Restore to Make Us Perfect</a:t>
            </a:r>
            <a:r>
              <a:rPr lang="zh-Hans" altLang="en-US" sz="4400" b="1" dirty="0"/>
              <a:t>回复完全人</a:t>
            </a: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2. Confirm </a:t>
            </a:r>
            <a:r>
              <a:rPr lang="en-US" altLang="zh-Hans" sz="4400" b="1" dirty="0"/>
              <a:t>to</a:t>
            </a:r>
            <a:r>
              <a:rPr lang="zh-Hans" altLang="en-US" sz="4400" b="1" dirty="0"/>
              <a:t> </a:t>
            </a:r>
            <a:r>
              <a:rPr lang="en-US" altLang="zh-Hans" sz="4400" b="1" dirty="0"/>
              <a:t>Stablish</a:t>
            </a:r>
            <a:r>
              <a:rPr lang="zh-Hans" altLang="en-US" sz="4400" b="1" dirty="0"/>
              <a:t> </a:t>
            </a:r>
            <a:r>
              <a:rPr lang="en-US" altLang="zh-Hans" sz="4400" b="1" dirty="0"/>
              <a:t>us</a:t>
            </a:r>
            <a:r>
              <a:rPr lang="zh-Hans" altLang="en-US" sz="4400" b="1" dirty="0"/>
              <a:t>坚固我们的信心</a:t>
            </a: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3. Strengthen Us</a:t>
            </a:r>
            <a:r>
              <a:rPr lang="zh-Hans" altLang="en-US" sz="4400" b="1" dirty="0"/>
              <a:t> 赐力量给我们（神的力量）</a:t>
            </a:r>
            <a:endParaRPr lang="en-US" sz="4400" b="1" dirty="0"/>
          </a:p>
          <a:p>
            <a:pPr marL="0" indent="0">
              <a:buNone/>
            </a:pPr>
            <a:r>
              <a:rPr lang="en-US" sz="4400" b="1" dirty="0"/>
              <a:t>4. </a:t>
            </a:r>
            <a:r>
              <a:rPr lang="en-US" altLang="zh-Hans" sz="4400" b="1" dirty="0"/>
              <a:t>Settle</a:t>
            </a:r>
            <a:r>
              <a:rPr lang="zh-Hans" altLang="en-US" sz="4400" b="1" dirty="0"/>
              <a:t> </a:t>
            </a:r>
            <a:r>
              <a:rPr lang="en-US" sz="4400" b="1" dirty="0"/>
              <a:t>Us</a:t>
            </a:r>
            <a:r>
              <a:rPr lang="zh-Hans" altLang="en-US" sz="4400" b="1" dirty="0"/>
              <a:t> 稳固我们（成熟的稳固）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0948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E49A5B-4159-7B47-906F-89940B4E78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446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</TotalTime>
  <Words>251</Words>
  <Application>Microsoft Macintosh PowerPoint</Application>
  <PresentationFormat>Widescreen</PresentationFormat>
  <Paragraphs>21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方正姚体</vt:lpstr>
      <vt:lpstr>华文新魏</vt:lpstr>
      <vt:lpstr>Arial</vt:lpstr>
      <vt:lpstr>Calibri</vt:lpstr>
      <vt:lpstr>Trebuchet MS</vt:lpstr>
      <vt:lpstr>Wingdings 3</vt:lpstr>
      <vt:lpstr>Facet</vt:lpstr>
      <vt:lpstr>CHRISTIAN MATURITY (5) SUFFERING PRODUCES STABILITY 成熟的基督徒 （5） 受苦后会成长稳固</vt:lpstr>
      <vt:lpstr>PowerPoint Presentation</vt:lpstr>
      <vt:lpstr>FAITH BASED SUFFERING 受苦是增加信心</vt:lpstr>
      <vt:lpstr>PowerPoint Presentation</vt:lpstr>
      <vt:lpstr>SUFFERING PRODUCES STABILITY 受苦后会成熟稳固</vt:lpstr>
      <vt:lpstr>SUFFERING PRODUCES STABILITY 受苦后会成熟稳固</vt:lpstr>
      <vt:lpstr>SUFFERING PRODUCES STABILITY 受苦后会成熟稳固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CHRISTIANS (5) SUFFERING PRODUCES STABILITY 成熟的基督徒 （5） 受苦后会接坚固的果子</dc:title>
  <dc:creator>Jane Pan</dc:creator>
  <cp:lastModifiedBy>Jane Pan</cp:lastModifiedBy>
  <cp:revision>18</cp:revision>
  <dcterms:created xsi:type="dcterms:W3CDTF">2018-07-09T15:28:46Z</dcterms:created>
  <dcterms:modified xsi:type="dcterms:W3CDTF">2018-07-10T16:45:26Z</dcterms:modified>
</cp:coreProperties>
</file>