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68" r:id="rId5"/>
    <p:sldId id="269" r:id="rId6"/>
    <p:sldId id="274" r:id="rId7"/>
    <p:sldId id="270" r:id="rId8"/>
    <p:sldId id="271" r:id="rId9"/>
    <p:sldId id="273" r:id="rId10"/>
    <p:sldId id="262" r:id="rId11"/>
    <p:sldId id="272" r:id="rId12"/>
    <p:sldId id="267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469A8-5DE6-D042-BA36-1B3ACF4A48A4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E2A42-D211-7443-B148-176B0470D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Wife who supported her husband all through her life. When he had </a:t>
            </a:r>
            <a:r>
              <a:rPr lang="en-US" dirty="0" err="1"/>
              <a:t>Alzeheimer</a:t>
            </a:r>
            <a:r>
              <a:rPr lang="en-US" dirty="0"/>
              <a:t> and couldn't remember proposed to her and she said yes. He died but was well cared by her and never missed a day to not hear her say "I Love You" until death do us apart.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2A42-D211-7443-B148-176B0470D1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35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heart warming farewell gift.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2A42-D211-7443-B148-176B0470D1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8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4F10-8606-A048-8C44-DA0253D4F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80" y="172721"/>
            <a:ext cx="11968480" cy="3637280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00B050"/>
                </a:solidFill>
                <a:latin typeface="Rockwell" panose="02060603020205020403" pitchFamily="18" charset="77"/>
              </a:rPr>
              <a:t>CHRISTIAN MATURITY (3)</a:t>
            </a:r>
            <a:br>
              <a:rPr lang="en-US" sz="6700" b="1" dirty="0">
                <a:solidFill>
                  <a:srgbClr val="00B050"/>
                </a:solidFill>
                <a:latin typeface="Rockwell" panose="02060603020205020403" pitchFamily="18" charset="77"/>
              </a:rPr>
            </a:br>
            <a:r>
              <a:rPr lang="en-US" sz="6700" b="1" dirty="0">
                <a:solidFill>
                  <a:srgbClr val="00B050"/>
                </a:solidFill>
                <a:latin typeface="Rockwell" panose="02060603020205020403" pitchFamily="18" charset="77"/>
              </a:rPr>
              <a:t>LOVE  IN OUR HOME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zh-Hans" altLang="en-US" sz="7200" b="1" dirty="0">
                <a:solidFill>
                  <a:srgbClr val="00B050"/>
                </a:solidFill>
                <a:latin typeface="PingFang HK Semibold" panose="020B0400000000000000" pitchFamily="34" charset="-120"/>
                <a:ea typeface="PingFang HK Semibold" panose="020B0400000000000000" pitchFamily="34" charset="-120"/>
              </a:rPr>
              <a:t>成熟的基督徒（</a:t>
            </a:r>
            <a:r>
              <a:rPr lang="en-US" altLang="zh-Hans" sz="7200" b="1" dirty="0">
                <a:solidFill>
                  <a:srgbClr val="00B050"/>
                </a:solidFill>
                <a:latin typeface="PingFang HK Semibold" panose="020B0400000000000000" pitchFamily="34" charset="-120"/>
                <a:ea typeface="PingFang HK Semibold" panose="020B0400000000000000" pitchFamily="34" charset="-120"/>
              </a:rPr>
              <a:t>3</a:t>
            </a:r>
            <a:r>
              <a:rPr lang="zh-Hans" altLang="en-US" sz="7200" b="1" dirty="0">
                <a:solidFill>
                  <a:srgbClr val="00B050"/>
                </a:solidFill>
                <a:latin typeface="PingFang HK Semibold" panose="020B0400000000000000" pitchFamily="34" charset="-120"/>
                <a:ea typeface="PingFang HK Semibold" panose="020B0400000000000000" pitchFamily="34" charset="-120"/>
              </a:rPr>
              <a:t>）</a:t>
            </a:r>
            <a:br>
              <a:rPr lang="en-US" altLang="zh-Hans" sz="7200" b="1" dirty="0">
                <a:solidFill>
                  <a:srgbClr val="00B050"/>
                </a:solidFill>
                <a:latin typeface="PingFang HK Semibold" panose="020B0400000000000000" pitchFamily="34" charset="-120"/>
                <a:ea typeface="PingFang HK Semibold" panose="020B0400000000000000" pitchFamily="34" charset="-120"/>
              </a:rPr>
            </a:br>
            <a:r>
              <a:rPr lang="zh-Hans" altLang="en-US" sz="7200" b="1" dirty="0">
                <a:solidFill>
                  <a:srgbClr val="00B050"/>
                </a:solidFill>
                <a:latin typeface="PingFang HK Semibold" panose="020B0400000000000000" pitchFamily="34" charset="-120"/>
                <a:ea typeface="PingFang HK Semibold" panose="020B0400000000000000" pitchFamily="34" charset="-120"/>
              </a:rPr>
              <a:t>爱在我们的家</a:t>
            </a:r>
            <a:endParaRPr lang="en-US" sz="7200" b="1" dirty="0">
              <a:solidFill>
                <a:srgbClr val="00B050"/>
              </a:solidFill>
              <a:latin typeface="PingFang HK Semibold" panose="020B0400000000000000" pitchFamily="34" charset="-120"/>
              <a:ea typeface="PingFang HK Semibold" panose="020B0400000000000000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A14A9-0981-6C4D-9FD8-288398E39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080" y="3942080"/>
            <a:ext cx="11968479" cy="27940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00B050"/>
                </a:solidFill>
              </a:rPr>
              <a:t>I PETER 3:1-10</a:t>
            </a:r>
          </a:p>
          <a:p>
            <a:r>
              <a:rPr lang="zh-Hans" altLang="en-US" sz="6600" b="1" dirty="0">
                <a:solidFill>
                  <a:srgbClr val="00B050"/>
                </a:solidFill>
                <a:latin typeface="PingFang HK Semibold" panose="020B0400000000000000" pitchFamily="34" charset="-120"/>
                <a:ea typeface="PingFang HK Semibold" panose="020B0400000000000000" pitchFamily="34" charset="-120"/>
              </a:rPr>
              <a:t>彼得前书三章一到十节</a:t>
            </a:r>
            <a:endParaRPr lang="en-US" sz="6600" b="1" dirty="0">
              <a:solidFill>
                <a:srgbClr val="00B050"/>
              </a:solidFill>
              <a:latin typeface="PingFang HK Semibold" panose="020B0400000000000000" pitchFamily="34" charset="-120"/>
              <a:ea typeface="PingFang HK Semibold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200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7D41-E665-7E49-9660-69A945CA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91440"/>
            <a:ext cx="4500880" cy="676656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00B050"/>
                </a:solidFill>
              </a:rPr>
              <a:t>LOVE FROM EVERYONE</a:t>
            </a:r>
            <a:r>
              <a:rPr lang="zh-Hans" altLang="en-US" sz="6600" b="1" dirty="0">
                <a:solidFill>
                  <a:srgbClr val="00B050"/>
                </a:solidFill>
              </a:rPr>
              <a:t> 弟兄姐妹们的爱      </a:t>
            </a:r>
            <a:r>
              <a:rPr lang="en-US" altLang="zh-Hans" sz="6600" b="1" dirty="0">
                <a:solidFill>
                  <a:srgbClr val="00B050"/>
                </a:solidFill>
              </a:rPr>
              <a:t>Vs. 8-10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3A05-BFA4-D742-BA8E-4F086FA4E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0" y="91440"/>
            <a:ext cx="7426960" cy="6766560"/>
          </a:xfrm>
        </p:spPr>
        <p:txBody>
          <a:bodyPr>
            <a:normAutofit/>
          </a:bodyPr>
          <a:lstStyle/>
          <a:p>
            <a:r>
              <a:rPr lang="en-US" altLang="zh-Hans" sz="3600" b="1" dirty="0">
                <a:solidFill>
                  <a:srgbClr val="00B050"/>
                </a:solidFill>
              </a:rPr>
              <a:t>Unity of Mind</a:t>
            </a:r>
            <a:r>
              <a:rPr lang="zh-Hans" altLang="en-US" sz="3600" b="1" dirty="0">
                <a:solidFill>
                  <a:srgbClr val="00B050"/>
                </a:solidFill>
              </a:rPr>
              <a:t> 同心</a:t>
            </a:r>
            <a:endParaRPr lang="en-US" altLang="zh-Han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Sympathy in Brotherly Love</a:t>
            </a:r>
            <a:r>
              <a:rPr lang="zh-Hans" altLang="en-US" sz="3600" b="1" dirty="0">
                <a:solidFill>
                  <a:srgbClr val="00B050"/>
                </a:solidFill>
              </a:rPr>
              <a:t>  彼此体恤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Brotherly Love and Tender Heart</a:t>
            </a:r>
            <a:r>
              <a:rPr lang="zh-Hans" altLang="en-US" sz="3600" b="1" dirty="0">
                <a:solidFill>
                  <a:srgbClr val="00B050"/>
                </a:solidFill>
              </a:rPr>
              <a:t>彼此相爱存慈悲的心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Humble Mind</a:t>
            </a:r>
            <a:r>
              <a:rPr lang="zh-Hans" altLang="en-US" sz="3600" b="1" dirty="0">
                <a:solidFill>
                  <a:srgbClr val="00B050"/>
                </a:solidFill>
              </a:rPr>
              <a:t> 要有谦卑的心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7D41-E665-7E49-9660-69A945CA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91440"/>
            <a:ext cx="4500880" cy="676656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00B050"/>
                </a:solidFill>
              </a:rPr>
              <a:t>LOVE FROM EVERYONE</a:t>
            </a:r>
            <a:r>
              <a:rPr lang="zh-Hans" altLang="en-US" sz="6600" b="1" dirty="0">
                <a:solidFill>
                  <a:srgbClr val="00B050"/>
                </a:solidFill>
              </a:rPr>
              <a:t> 弟兄姐妹们的爱</a:t>
            </a:r>
            <a:br>
              <a:rPr lang="en-US" altLang="zh-Hans" sz="6600" b="1" dirty="0">
                <a:solidFill>
                  <a:srgbClr val="00B050"/>
                </a:solidFill>
              </a:rPr>
            </a:br>
            <a:r>
              <a:rPr lang="en-US" altLang="zh-Hans" sz="6600" b="1" dirty="0">
                <a:solidFill>
                  <a:srgbClr val="00B050"/>
                </a:solidFill>
              </a:rPr>
              <a:t>Vs. 8-10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3A05-BFA4-D742-BA8E-4F086FA4E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0" y="91440"/>
            <a:ext cx="7426960" cy="676656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Do Not Repay Evil for Evil</a:t>
            </a:r>
            <a:r>
              <a:rPr lang="zh-Hans" altLang="en-US" sz="3600" b="1" dirty="0">
                <a:solidFill>
                  <a:srgbClr val="00B050"/>
                </a:solidFill>
              </a:rPr>
              <a:t>   不要以恶报恶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Bless and Be Blessed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 祝福人也会被祝福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Keep the Tongue from Evil</a:t>
            </a:r>
            <a:r>
              <a:rPr lang="zh-Hans" altLang="en-US" sz="3600" b="1" dirty="0">
                <a:solidFill>
                  <a:srgbClr val="00B050"/>
                </a:solidFill>
              </a:rPr>
              <a:t>   禁止舌头不说恶言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No Deceit from the Lips</a:t>
            </a:r>
            <a:r>
              <a:rPr lang="zh-Hans" altLang="en-US" sz="3600" b="1" dirty="0">
                <a:solidFill>
                  <a:srgbClr val="00B050"/>
                </a:solidFill>
              </a:rPr>
              <a:t>       禁止舌头不说诡诈的话 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881827-EB28-3D44-90E7-B5A3680FA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233" y="1011710"/>
            <a:ext cx="2857500" cy="285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2AAE54-7D86-C64B-B425-06BAF32E1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701" y="1011710"/>
            <a:ext cx="3426598" cy="34265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DFA2EA-AFB5-8A47-B152-A6DCA13DF7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6299" y="1011710"/>
            <a:ext cx="4580327" cy="34265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490CAC-6CC3-C249-8848-ADFE63EE2F50}"/>
              </a:ext>
            </a:extLst>
          </p:cNvPr>
          <p:cNvSpPr txBox="1"/>
          <p:nvPr/>
        </p:nvSpPr>
        <p:spPr>
          <a:xfrm>
            <a:off x="370703" y="4662963"/>
            <a:ext cx="114537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00B050"/>
                </a:solidFill>
              </a:rPr>
              <a:t>LOVE CENTERED ON GOD</a:t>
            </a:r>
          </a:p>
          <a:p>
            <a:r>
              <a:rPr lang="zh-Hans" altLang="en-US" sz="6000" b="1" dirty="0">
                <a:solidFill>
                  <a:srgbClr val="00B050"/>
                </a:solidFill>
              </a:rPr>
              <a:t>爱在你的家吗？耶稣就是爱！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966FEA-898A-0448-A17A-ACC046E7A695}"/>
              </a:ext>
            </a:extLst>
          </p:cNvPr>
          <p:cNvSpPr txBox="1"/>
          <p:nvPr/>
        </p:nvSpPr>
        <p:spPr>
          <a:xfrm>
            <a:off x="3608988" y="481914"/>
            <a:ext cx="42114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</a:rPr>
              <a:t>COMMUNION</a:t>
            </a:r>
          </a:p>
          <a:p>
            <a:pPr algn="ctr"/>
            <a:r>
              <a:rPr lang="zh-Hans" altLang="en-US" sz="4000" b="1" dirty="0">
                <a:solidFill>
                  <a:srgbClr val="00B050"/>
                </a:solidFill>
              </a:rPr>
              <a:t>摆饼圣餐</a:t>
            </a:r>
            <a:endParaRPr lang="en-US" altLang="zh-Hans" sz="4000" b="1" dirty="0">
              <a:solidFill>
                <a:srgbClr val="00B050"/>
              </a:solidFill>
            </a:endParaRPr>
          </a:p>
          <a:p>
            <a:pPr algn="ctr"/>
            <a:r>
              <a:rPr lang="en-US" sz="4000" b="1" dirty="0">
                <a:solidFill>
                  <a:srgbClr val="00B050"/>
                </a:solidFill>
              </a:rPr>
              <a:t>I John 4:7-8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72E38B-087F-0849-92FF-B7CC9294D7D8}"/>
              </a:ext>
            </a:extLst>
          </p:cNvPr>
          <p:cNvSpPr txBox="1"/>
          <p:nvPr/>
        </p:nvSpPr>
        <p:spPr>
          <a:xfrm>
            <a:off x="432487" y="2730844"/>
            <a:ext cx="10354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ans" altLang="en-US" sz="4000" b="1" dirty="0">
                <a:solidFill>
                  <a:srgbClr val="00B050"/>
                </a:solidFill>
              </a:rPr>
              <a:t>约翰一书</a:t>
            </a:r>
            <a:r>
              <a:rPr lang="en-US" altLang="zh-Hans" sz="4000" b="1" dirty="0">
                <a:solidFill>
                  <a:srgbClr val="00B050"/>
                </a:solidFill>
              </a:rPr>
              <a:t>4:7-8</a:t>
            </a:r>
            <a:r>
              <a:rPr lang="zh-Hans" altLang="en-US" sz="4000" b="1" dirty="0">
                <a:solidFill>
                  <a:srgbClr val="00B050"/>
                </a:solidFill>
              </a:rPr>
              <a:t>                                              </a:t>
            </a:r>
            <a:r>
              <a:rPr lang="zh-Hans" altLang="en-US" sz="4400" b="1" dirty="0">
                <a:solidFill>
                  <a:srgbClr val="00B050"/>
                </a:solidFill>
              </a:rPr>
              <a:t>“亲爱的弟兄啊，我们因当彼此相爱，</a:t>
            </a:r>
            <a:endParaRPr lang="en-US" altLang="zh-Hans" sz="4400" b="1" dirty="0">
              <a:solidFill>
                <a:srgbClr val="00B050"/>
              </a:solidFill>
            </a:endParaRPr>
          </a:p>
          <a:p>
            <a:r>
              <a:rPr lang="zh-Hans" altLang="en-US" sz="4400" b="1" dirty="0">
                <a:solidFill>
                  <a:srgbClr val="00B050"/>
                </a:solidFill>
              </a:rPr>
              <a:t>因为爱是从神来的。凡有爱心的，</a:t>
            </a:r>
            <a:endParaRPr lang="en-US" altLang="zh-Hans" sz="4400" b="1" dirty="0">
              <a:solidFill>
                <a:srgbClr val="00B050"/>
              </a:solidFill>
            </a:endParaRPr>
          </a:p>
          <a:p>
            <a:r>
              <a:rPr lang="zh-Hans" altLang="en-US" sz="4400" b="1" dirty="0">
                <a:solidFill>
                  <a:srgbClr val="00B050"/>
                </a:solidFill>
              </a:rPr>
              <a:t>都是由神而生。并且认识神。没有爱心的，</a:t>
            </a:r>
            <a:endParaRPr lang="en-US" altLang="zh-Hans" sz="4400" b="1" dirty="0">
              <a:solidFill>
                <a:srgbClr val="00B050"/>
              </a:solidFill>
            </a:endParaRPr>
          </a:p>
          <a:p>
            <a:r>
              <a:rPr lang="zh-Hans" altLang="en-US" sz="4400" b="1" dirty="0">
                <a:solidFill>
                  <a:srgbClr val="00B050"/>
                </a:solidFill>
              </a:rPr>
              <a:t>就不认识神，因为神就是爱。”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3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E96492C-2DE1-884D-80AC-D6C29BB45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61" y="1293245"/>
            <a:ext cx="4082744" cy="410096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A9B0A77-5635-FD46-93AF-84120FD0F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348" y="1293244"/>
            <a:ext cx="7811372" cy="410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7D41-E665-7E49-9660-69A945CA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91440"/>
            <a:ext cx="4500880" cy="676656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00B050"/>
                </a:solidFill>
              </a:rPr>
              <a:t>LOVE FROM THE WIFE</a:t>
            </a:r>
            <a:br>
              <a:rPr lang="en-US" sz="6600" b="1" dirty="0">
                <a:solidFill>
                  <a:srgbClr val="00B050"/>
                </a:solidFill>
              </a:rPr>
            </a:br>
            <a:r>
              <a:rPr lang="zh-Hans" altLang="en-US" sz="6600" b="1" dirty="0">
                <a:solidFill>
                  <a:srgbClr val="00B050"/>
                </a:solidFill>
              </a:rPr>
              <a:t>妻子的爱</a:t>
            </a:r>
            <a:br>
              <a:rPr lang="en-US" sz="6600" b="1" dirty="0">
                <a:solidFill>
                  <a:srgbClr val="00B050"/>
                </a:solidFill>
              </a:rPr>
            </a:br>
            <a:r>
              <a:rPr lang="en-US" sz="6600" b="1" dirty="0">
                <a:solidFill>
                  <a:srgbClr val="00B050"/>
                </a:solidFill>
              </a:rPr>
              <a:t>Vs. 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3A05-BFA4-D742-BA8E-4F086FA4E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0" y="91440"/>
            <a:ext cx="7426960" cy="676656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Subject to the husband</a:t>
            </a:r>
            <a:r>
              <a:rPr lang="zh-Hans" altLang="en-US" sz="3600" b="1" dirty="0">
                <a:solidFill>
                  <a:srgbClr val="00B050"/>
                </a:solidFill>
              </a:rPr>
              <a:t>。       顺服丈夫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Won over without a Word and Pure Conduct</a:t>
            </a:r>
            <a:r>
              <a:rPr lang="zh-Hans" altLang="en-US" sz="3600" b="1" dirty="0">
                <a:solidFill>
                  <a:srgbClr val="00B050"/>
                </a:solidFill>
              </a:rPr>
              <a:t> 被感化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Be Respectful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               贞洁的品行和敬畏的心</a:t>
            </a:r>
            <a:endParaRPr lang="en-US" sz="3600" b="1" dirty="0">
              <a:solidFill>
                <a:srgbClr val="00B050"/>
              </a:solidFill>
            </a:endParaRPr>
          </a:p>
          <a:p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6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7D41-E665-7E49-9660-69A945CA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91440"/>
            <a:ext cx="4500880" cy="676656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00B050"/>
                </a:solidFill>
              </a:rPr>
              <a:t>LOVE FROM THE WIFE</a:t>
            </a:r>
            <a:br>
              <a:rPr lang="en-US" sz="6600" b="1" dirty="0">
                <a:solidFill>
                  <a:srgbClr val="00B050"/>
                </a:solidFill>
              </a:rPr>
            </a:br>
            <a:r>
              <a:rPr lang="zh-Hans" altLang="en-US" sz="6600" b="1" dirty="0">
                <a:solidFill>
                  <a:srgbClr val="00B050"/>
                </a:solidFill>
              </a:rPr>
              <a:t>妻子的爱</a:t>
            </a:r>
            <a:br>
              <a:rPr lang="en-US" sz="6600" b="1" dirty="0">
                <a:solidFill>
                  <a:srgbClr val="00B050"/>
                </a:solidFill>
              </a:rPr>
            </a:br>
            <a:r>
              <a:rPr lang="en-US" sz="6600" b="1" dirty="0">
                <a:solidFill>
                  <a:srgbClr val="00B050"/>
                </a:solidFill>
              </a:rPr>
              <a:t>Vs. 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3A05-BFA4-D742-BA8E-4F086FA4E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0" y="91440"/>
            <a:ext cx="7426960" cy="676656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Love does not show from exterior adornment</a:t>
            </a:r>
            <a:r>
              <a:rPr lang="zh-Hans" altLang="en-US" sz="3600" b="1" dirty="0">
                <a:solidFill>
                  <a:srgbClr val="00B050"/>
                </a:solidFill>
              </a:rPr>
              <a:t>。            爱不是看外表，所以辫头发，戴金饰，穿美衣不是最重要的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Gentile and Quiet Spirit be the chief adornment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   要温柔，心里安静的心为妆饰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7D41-E665-7E49-9660-69A945CA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91440"/>
            <a:ext cx="4500880" cy="676656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00B050"/>
                </a:solidFill>
              </a:rPr>
              <a:t>LOVE FROM THE WIFE</a:t>
            </a:r>
            <a:br>
              <a:rPr lang="en-US" sz="6600" b="1" dirty="0">
                <a:solidFill>
                  <a:srgbClr val="00B050"/>
                </a:solidFill>
              </a:rPr>
            </a:br>
            <a:r>
              <a:rPr lang="zh-Hans" altLang="en-US" sz="6600" b="1" dirty="0">
                <a:solidFill>
                  <a:srgbClr val="00B050"/>
                </a:solidFill>
              </a:rPr>
              <a:t>妻子的爱</a:t>
            </a:r>
            <a:br>
              <a:rPr lang="en-US" sz="6600" b="1" dirty="0">
                <a:solidFill>
                  <a:srgbClr val="00B050"/>
                </a:solidFill>
              </a:rPr>
            </a:br>
            <a:r>
              <a:rPr lang="en-US" sz="6600" b="1" dirty="0">
                <a:solidFill>
                  <a:srgbClr val="00B050"/>
                </a:solidFill>
              </a:rPr>
              <a:t>Vs. 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3A05-BFA4-D742-BA8E-4F086FA4E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0" y="91440"/>
            <a:ext cx="7426960" cy="676656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Holy Women of the Past Submit to their husband</a:t>
            </a:r>
            <a:r>
              <a:rPr lang="en-US" altLang="zh-Hans" sz="3600" b="1" dirty="0">
                <a:solidFill>
                  <a:srgbClr val="00B050"/>
                </a:solidFill>
              </a:rPr>
              <a:t>s </a:t>
            </a:r>
            <a:r>
              <a:rPr lang="zh-Hans" altLang="en-US" sz="3600" b="1" dirty="0">
                <a:solidFill>
                  <a:srgbClr val="00B050"/>
                </a:solidFill>
              </a:rPr>
              <a:t>     过去的妇女也是顺服丈夫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Do Good like Sarah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      就如撒拉一样的顺服亚伯拉罕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Not in Fear but of Love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顺服不是恐惧而是爱的关系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4ED45C2-571E-4A4D-95C5-FB92ED0FDC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563" r="-1" b="3423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0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7D41-E665-7E49-9660-69A945CA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91440"/>
            <a:ext cx="4500880" cy="676656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00B050"/>
                </a:solidFill>
              </a:rPr>
              <a:t>LOVE FROM THE  HUSBAND</a:t>
            </a:r>
            <a:r>
              <a:rPr lang="zh-Hans" altLang="en-US" sz="6600" b="1" dirty="0">
                <a:solidFill>
                  <a:srgbClr val="00B050"/>
                </a:solidFill>
              </a:rPr>
              <a:t>   丈夫的爱 </a:t>
            </a:r>
            <a:r>
              <a:rPr lang="en-US" altLang="zh-Hans" sz="6600" b="1" dirty="0">
                <a:solidFill>
                  <a:srgbClr val="00B050"/>
                </a:solidFill>
              </a:rPr>
              <a:t>Vs. 7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3A05-BFA4-D742-BA8E-4F086FA4E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0" y="91440"/>
            <a:ext cx="7426960" cy="676656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Live in an Understandable way</a:t>
            </a:r>
            <a:r>
              <a:rPr lang="zh-Hans" altLang="en-US" sz="3600" b="1" dirty="0">
                <a:solidFill>
                  <a:srgbClr val="00B050"/>
                </a:solidFill>
              </a:rPr>
              <a:t>。                                          按着知识和妻子合作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Showing Honor to the Wives as Weaker Vessel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         妻子是器皿上的软弱 （今天还是女人比较力量软弱）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2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7D41-E665-7E49-9660-69A945CA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91440"/>
            <a:ext cx="4500880" cy="676656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rgbClr val="00B050"/>
                </a:solidFill>
              </a:rPr>
              <a:t>LOVE FROM THE  HUSBAND</a:t>
            </a:r>
            <a:r>
              <a:rPr lang="zh-Hans" altLang="en-US" sz="6600" b="1" dirty="0">
                <a:solidFill>
                  <a:srgbClr val="00B050"/>
                </a:solidFill>
              </a:rPr>
              <a:t>   丈夫的爱 </a:t>
            </a:r>
            <a:r>
              <a:rPr lang="en-US" altLang="zh-Hans" sz="6600" b="1" dirty="0">
                <a:solidFill>
                  <a:srgbClr val="00B050"/>
                </a:solidFill>
              </a:rPr>
              <a:t>Vs. 7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3A05-BFA4-D742-BA8E-4F086FA4E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0" y="91440"/>
            <a:ext cx="7426960" cy="676656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Heirs Together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            一同承受生命之恩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Show Respect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               要敬重妻子</a:t>
            </a:r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Prayers May Not be Hindered</a:t>
            </a:r>
            <a:r>
              <a:rPr lang="zh-Hans" altLang="en-US" sz="3600" b="1" dirty="0">
                <a:solidFill>
                  <a:srgbClr val="00B050"/>
                </a:solidFill>
              </a:rPr>
              <a:t>                                    祷告就没有阻碍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4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084C3B-7EAA-A24C-8247-49D1ECFE6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11" y="2209800"/>
            <a:ext cx="6985000" cy="4648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78B0A6-D2F6-5046-886A-33E9A69869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5751" y="1595986"/>
            <a:ext cx="4716162" cy="52620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C83F7A-4EE3-5A4F-8C4A-7D3088536730}"/>
              </a:ext>
            </a:extLst>
          </p:cNvPr>
          <p:cNvSpPr txBox="1"/>
          <p:nvPr/>
        </p:nvSpPr>
        <p:spPr>
          <a:xfrm>
            <a:off x="741405" y="455474"/>
            <a:ext cx="97962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A HUSBAND'S TRUE LOVE</a:t>
            </a:r>
          </a:p>
          <a:p>
            <a:r>
              <a:rPr lang="zh-Hans" altLang="en-US" sz="5400" b="1" dirty="0"/>
              <a:t>一位有爱的丈夫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801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332</TotalTime>
  <Words>463</Words>
  <Application>Microsoft Macintosh PowerPoint</Application>
  <PresentationFormat>Widescreen</PresentationFormat>
  <Paragraphs>46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PingFang HK Semibold</vt:lpstr>
      <vt:lpstr>宋体</vt:lpstr>
      <vt:lpstr>Calibri</vt:lpstr>
      <vt:lpstr>Calibri Light</vt:lpstr>
      <vt:lpstr>Rockwell</vt:lpstr>
      <vt:lpstr>Wingdings</vt:lpstr>
      <vt:lpstr>Atlas</vt:lpstr>
      <vt:lpstr>CHRISTIAN MATURITY (3) LOVE  IN OUR HOME 成熟的基督徒（3） 爱在我们的家</vt:lpstr>
      <vt:lpstr>PowerPoint Presentation</vt:lpstr>
      <vt:lpstr>LOVE FROM THE WIFE 妻子的爱 Vs. 1-6</vt:lpstr>
      <vt:lpstr>LOVE FROM THE WIFE 妻子的爱 Vs. 1-6</vt:lpstr>
      <vt:lpstr>LOVE FROM THE WIFE 妻子的爱 Vs. 1-6</vt:lpstr>
      <vt:lpstr>PowerPoint Presentation</vt:lpstr>
      <vt:lpstr>LOVE FROM THE  HUSBAND   丈夫的爱 Vs. 7</vt:lpstr>
      <vt:lpstr>LOVE FROM THE  HUSBAND   丈夫的爱 Vs. 7</vt:lpstr>
      <vt:lpstr>PowerPoint Presentation</vt:lpstr>
      <vt:lpstr>LOVE FROM EVERYONE 弟兄姐妹们的爱      Vs. 8-10</vt:lpstr>
      <vt:lpstr>LOVE FROM EVERYONE 弟兄姐妹们的爱 Vs. 8-10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MATURITY (3) LOVE  INTO YOUR HOME 成熟的基督徒（3） 让爱住在你家</dc:title>
  <dc:creator>Jane Pan</dc:creator>
  <cp:lastModifiedBy>Jane Pan</cp:lastModifiedBy>
  <cp:revision>17</cp:revision>
  <dcterms:created xsi:type="dcterms:W3CDTF">2018-06-19T19:20:59Z</dcterms:created>
  <dcterms:modified xsi:type="dcterms:W3CDTF">2018-06-25T13:55:06Z</dcterms:modified>
</cp:coreProperties>
</file>