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8" r:id="rId4"/>
    <p:sldId id="272" r:id="rId5"/>
    <p:sldId id="261" r:id="rId6"/>
    <p:sldId id="259" r:id="rId7"/>
    <p:sldId id="273" r:id="rId8"/>
    <p:sldId id="274" r:id="rId9"/>
    <p:sldId id="262" r:id="rId10"/>
    <p:sldId id="264" r:id="rId11"/>
    <p:sldId id="265" r:id="rId12"/>
    <p:sldId id="266" r:id="rId13"/>
    <p:sldId id="267" r:id="rId14"/>
    <p:sldId id="268" r:id="rId15"/>
    <p:sldId id="275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44"/>
    <p:restoredTop sz="94674"/>
  </p:normalViewPr>
  <p:slideViewPr>
    <p:cSldViewPr snapToGrid="0" snapToObjects="1">
      <p:cViewPr varScale="1">
        <p:scale>
          <a:sx n="125" d="100"/>
          <a:sy n="125" d="100"/>
        </p:scale>
        <p:origin x="176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6/11/18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colorTemperature colorTemp="115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64949-B925-FA45-91A1-E60E09127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98854"/>
            <a:ext cx="12192000" cy="4497859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/>
              <a:t>MATURE CHRISTIANS (2)</a:t>
            </a:r>
            <a:br>
              <a:rPr lang="en-US" sz="7200" b="1" dirty="0"/>
            </a:br>
            <a:r>
              <a:rPr lang="en-US" sz="7200" b="1" dirty="0"/>
              <a:t>HOLY ROYAL PRIESTHOOD</a:t>
            </a:r>
            <a:br>
              <a:rPr lang="en-US" sz="6000" b="1" dirty="0"/>
            </a:br>
            <a:r>
              <a:rPr lang="zh-Hans" altLang="en-US" sz="7200" b="1" dirty="0"/>
              <a:t>成熟的基督徒 （</a:t>
            </a:r>
            <a:r>
              <a:rPr lang="en-US" altLang="zh-Hans" sz="7200" b="1" dirty="0"/>
              <a:t>2</a:t>
            </a:r>
            <a:r>
              <a:rPr lang="zh-Hans" altLang="en-US" sz="7200" b="1" dirty="0"/>
              <a:t>）</a:t>
            </a:r>
            <a:br>
              <a:rPr lang="en-US" altLang="zh-Hans" sz="7200" b="1" dirty="0"/>
            </a:br>
            <a:r>
              <a:rPr lang="zh-Hans" altLang="en-US" sz="7200" b="1" dirty="0"/>
              <a:t>圣洁君尊的祭司</a:t>
            </a:r>
            <a:endParaRPr lang="en-US" sz="72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9C6409-46E1-3740-AD47-D93F25922E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386648"/>
            <a:ext cx="12192000" cy="2656703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/>
              <a:t>I PETER 2:1-10</a:t>
            </a:r>
          </a:p>
          <a:p>
            <a:pPr algn="ctr"/>
            <a:r>
              <a:rPr lang="zh-Hans" altLang="en-US" sz="6000" b="1" dirty="0"/>
              <a:t>彼得前书二章一到十节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245673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C954C-5D7F-0F44-99F3-A6C94B348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2310714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QUALIFICATIONS OF THE PRIESTS</a:t>
            </a:r>
            <a:br>
              <a:rPr lang="en-US" sz="6600" b="1" dirty="0"/>
            </a:br>
            <a:r>
              <a:rPr lang="zh-Hans" altLang="en-US" sz="6600" b="1" dirty="0"/>
              <a:t>祭司运用的资格</a:t>
            </a:r>
            <a:r>
              <a:rPr lang="en-US" altLang="zh-Hans" sz="6600" b="1" dirty="0"/>
              <a:t>1-3</a:t>
            </a:r>
            <a:endParaRPr lang="en-US" sz="6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2FC52-2FF9-7640-A1DD-5F0BF221E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409568"/>
            <a:ext cx="12191998" cy="4448432"/>
          </a:xfrm>
        </p:spPr>
        <p:txBody>
          <a:bodyPr>
            <a:normAutofit/>
          </a:bodyPr>
          <a:lstStyle/>
          <a:p>
            <a:r>
              <a:rPr lang="en-US" sz="5400" b="1" dirty="0"/>
              <a:t>Put away all malice, start like newborn infants, tasted the Lord is good                    </a:t>
            </a:r>
            <a:r>
              <a:rPr lang="zh-Hans" altLang="en-US" sz="5400" b="1" dirty="0"/>
              <a:t>“要除去一切恶毒，诡诈，假善，嫉妒和一切毁谤的话。爱慕纯洁的灵奶，因此渐长，以致得救”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320410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C954C-5D7F-0F44-99F3-A6C94B348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2310714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QUALIFICATIONS OF THE PRIESTS</a:t>
            </a:r>
            <a:br>
              <a:rPr lang="en-US" sz="6600" b="1" dirty="0"/>
            </a:br>
            <a:r>
              <a:rPr lang="zh-Hans" altLang="en-US" sz="6600" b="1" dirty="0"/>
              <a:t>祭司运用的资格</a:t>
            </a:r>
            <a:r>
              <a:rPr lang="en-US" altLang="zh-Hans" sz="6600" b="1" dirty="0"/>
              <a:t>4-5</a:t>
            </a:r>
            <a:endParaRPr lang="en-US" sz="6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2FC52-2FF9-7640-A1DD-5F0BF221E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" y="2130168"/>
            <a:ext cx="12191998" cy="4448432"/>
          </a:xfrm>
        </p:spPr>
        <p:txBody>
          <a:bodyPr>
            <a:normAutofit/>
          </a:bodyPr>
          <a:lstStyle/>
          <a:p>
            <a:r>
              <a:rPr lang="en-US" sz="5400" b="1" dirty="0"/>
              <a:t>God is a living stone              </a:t>
            </a:r>
            <a:r>
              <a:rPr lang="zh-Hans" altLang="en-US" sz="5400" b="1" dirty="0"/>
              <a:t>                        主乃是活石，固然是被人所弃的，却是被神所拣选所宝贵的。你们来到主面前，也就象活石，被建造成为灵宫，作圣洁的祭司，藉着耶稣基督奉献神所喜悦的灵祭。”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829770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C954C-5D7F-0F44-99F3-A6C94B348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2310714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QUALIFICATIONS OF THE PRIESTS</a:t>
            </a:r>
            <a:br>
              <a:rPr lang="en-US" sz="6600" b="1" dirty="0"/>
            </a:br>
            <a:r>
              <a:rPr lang="zh-Hans" altLang="en-US" sz="6600" b="1" dirty="0"/>
              <a:t>祭司运用的资格</a:t>
            </a:r>
            <a:r>
              <a:rPr lang="en-US" altLang="zh-Hans" sz="6600" b="1" dirty="0"/>
              <a:t>6-7</a:t>
            </a:r>
            <a:endParaRPr lang="en-US" sz="6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2FC52-2FF9-7640-A1DD-5F0BF221E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" y="2193668"/>
            <a:ext cx="12191998" cy="4448432"/>
          </a:xfrm>
        </p:spPr>
        <p:txBody>
          <a:bodyPr>
            <a:normAutofit/>
          </a:bodyPr>
          <a:lstStyle/>
          <a:p>
            <a:r>
              <a:rPr lang="en-US" sz="4400" b="1" dirty="0"/>
              <a:t>A Cornerstone chosen and precious</a:t>
            </a:r>
            <a:r>
              <a:rPr lang="zh-Hans" altLang="en-US" sz="4400" b="1" dirty="0"/>
              <a:t> </a:t>
            </a:r>
            <a:r>
              <a:rPr lang="en-US" sz="4400" b="1" dirty="0"/>
              <a:t>..The stone that the builders rejected has become the cornerstone                              </a:t>
            </a:r>
            <a:r>
              <a:rPr lang="zh-Hans" altLang="en-US" sz="4400" b="1" dirty="0"/>
              <a:t>                                 “看哪！为把所拣选，所宝贵的房角石安放在锡安；信靠他的人必不至于羞愧。他在你们信的人有话说：匠人所弃的石头，已作了房角的头快石头。”</a:t>
            </a:r>
            <a:r>
              <a:rPr lang="en-US" sz="4400" b="1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801340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C954C-5D7F-0F44-99F3-A6C94B348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2310714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QUALIFICATIONS OF THE PRIESTS</a:t>
            </a:r>
            <a:br>
              <a:rPr lang="en-US" sz="6600" b="1" dirty="0"/>
            </a:br>
            <a:r>
              <a:rPr lang="zh-Hans" altLang="en-US" sz="6600" b="1" dirty="0"/>
              <a:t>祭司运用的资格</a:t>
            </a:r>
            <a:r>
              <a:rPr lang="en-US" altLang="zh-Hans" sz="6600" b="1" dirty="0"/>
              <a:t>8</a:t>
            </a:r>
            <a:endParaRPr lang="en-US" sz="6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2FC52-2FF9-7640-A1DD-5F0BF221E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" y="2310714"/>
            <a:ext cx="12191998" cy="4448432"/>
          </a:xfrm>
        </p:spPr>
        <p:txBody>
          <a:bodyPr>
            <a:noAutofit/>
          </a:bodyPr>
          <a:lstStyle/>
          <a:p>
            <a:r>
              <a:rPr lang="en-US" sz="4800" b="1" dirty="0"/>
              <a:t>A stone of stumbling, a rock of offense.    </a:t>
            </a:r>
            <a:r>
              <a:rPr lang="zh-Hans" altLang="en-US" sz="4800" b="1" dirty="0"/>
              <a:t> “作了绊脚石头，跌人的磐石。他们既不顺从，就在道理上绊跌。。惟有你们是被拣选的族类，是君尊的祭司，是圣洁的国度，是属神的子民，要叫你们宣扬那召你们出黑暗奇妙光明者的美德。”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599390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C954C-5D7F-0F44-99F3-A6C94B348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2310714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QUALIFICATIONS OF THE PRIESTS</a:t>
            </a:r>
            <a:br>
              <a:rPr lang="en-US" sz="6600" b="1" dirty="0"/>
            </a:br>
            <a:r>
              <a:rPr lang="zh-Hans" altLang="en-US" sz="6600" b="1" dirty="0"/>
              <a:t>祭司运用的资格</a:t>
            </a:r>
            <a:r>
              <a:rPr lang="en-US" altLang="zh-Hans" sz="6600" b="1" dirty="0"/>
              <a:t>9</a:t>
            </a:r>
            <a:endParaRPr lang="en-US" sz="6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2FC52-2FF9-7640-A1DD-5F0BF221E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409568"/>
            <a:ext cx="12191998" cy="4448432"/>
          </a:xfrm>
        </p:spPr>
        <p:txBody>
          <a:bodyPr>
            <a:normAutofit/>
          </a:bodyPr>
          <a:lstStyle/>
          <a:p>
            <a:r>
              <a:rPr lang="en-US" sz="4800" b="1" dirty="0"/>
              <a:t>"But you are a chosen race, a royal priesthood, a holy nation, a people for his own possession, that you may proclaim the </a:t>
            </a:r>
            <a:r>
              <a:rPr lang="en-US" sz="4800" b="1" dirty="0" err="1"/>
              <a:t>excellencies</a:t>
            </a:r>
            <a:r>
              <a:rPr lang="en-US" sz="4800" b="1" dirty="0"/>
              <a:t> of Him who called you out of darkness into His marvelous light."</a:t>
            </a:r>
          </a:p>
        </p:txBody>
      </p:sp>
    </p:spTree>
    <p:extLst>
      <p:ext uri="{BB962C8B-B14F-4D97-AF65-F5344CB8AC3E}">
        <p14:creationId xmlns:p14="http://schemas.microsoft.com/office/powerpoint/2010/main" val="3680166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C954C-5D7F-0F44-99F3-A6C94B348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2310714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QUALIFICATIONS OF THE PRIESTS</a:t>
            </a:r>
            <a:br>
              <a:rPr lang="en-US" sz="6600" b="1" dirty="0"/>
            </a:br>
            <a:r>
              <a:rPr lang="zh-Hans" altLang="en-US" sz="6600" b="1" dirty="0"/>
              <a:t>祭司运用的资格</a:t>
            </a:r>
            <a:r>
              <a:rPr lang="en-US" altLang="zh-Hans" sz="6600" b="1" dirty="0"/>
              <a:t>9</a:t>
            </a:r>
            <a:endParaRPr lang="en-US" sz="6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2FC52-2FF9-7640-A1DD-5F0BF221E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409568"/>
            <a:ext cx="12191998" cy="4448432"/>
          </a:xfrm>
        </p:spPr>
        <p:txBody>
          <a:bodyPr>
            <a:normAutofit/>
          </a:bodyPr>
          <a:lstStyle/>
          <a:p>
            <a:r>
              <a:rPr lang="zh-Hans" altLang="en-US" sz="4800" b="1" dirty="0"/>
              <a:t>惟有你们是被拣选的族类，是有君尊的祭司，是圣洁的国度，是属神的子民，要叫你们宣扬那召你们出黑暗入奇妙光明者的美德。”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895943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C954C-5D7F-0F44-99F3-A6C94B348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2310714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QUALIFICATIONS OF THE PRIESTS</a:t>
            </a:r>
            <a:br>
              <a:rPr lang="en-US" sz="6600" b="1" dirty="0"/>
            </a:br>
            <a:r>
              <a:rPr lang="zh-Hans" altLang="en-US" sz="6600" b="1" dirty="0"/>
              <a:t>祭司运用的资格</a:t>
            </a:r>
            <a:r>
              <a:rPr lang="en-US" altLang="zh-Hans" sz="6600" b="1" dirty="0"/>
              <a:t>10</a:t>
            </a:r>
            <a:endParaRPr lang="en-US" sz="6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2FC52-2FF9-7640-A1DD-5F0BF221E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409568"/>
            <a:ext cx="12191998" cy="4448432"/>
          </a:xfrm>
        </p:spPr>
        <p:txBody>
          <a:bodyPr>
            <a:normAutofit/>
          </a:bodyPr>
          <a:lstStyle/>
          <a:p>
            <a:r>
              <a:rPr lang="zh-Hans" altLang="en-US" sz="4800" b="1" dirty="0"/>
              <a:t>“</a:t>
            </a:r>
            <a:r>
              <a:rPr lang="en-US" sz="4800" b="1" dirty="0"/>
              <a:t>Once you were not a people, but now you are God's people; once you had not received mercy, but now you have received mercy.    </a:t>
            </a:r>
            <a:r>
              <a:rPr lang="zh-Hans" altLang="en-US" sz="4800" b="1" dirty="0"/>
              <a:t>   你们从前算不得子民，现在却作了神的子民；从前未曾怜恤，现在却蒙了怜恤。”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471795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17835F-2A85-BA4A-96D1-4F8168A3AD45}"/>
              </a:ext>
            </a:extLst>
          </p:cNvPr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780751-1484-264A-A9DA-A8CE48D63365}"/>
              </a:ext>
            </a:extLst>
          </p:cNvPr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n-US" dirty="0"/>
            </a:b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D0E835-062C-BF49-886B-E0B976B1CB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585" b="59640"/>
          <a:stretch/>
        </p:blipFill>
        <p:spPr>
          <a:xfrm>
            <a:off x="2551756" y="-35180"/>
            <a:ext cx="9873286" cy="75746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90D6513-380A-4F43-AD3C-5EDBE6BF5FA0}"/>
              </a:ext>
            </a:extLst>
          </p:cNvPr>
          <p:cNvSpPr txBox="1"/>
          <p:nvPr/>
        </p:nvSpPr>
        <p:spPr>
          <a:xfrm>
            <a:off x="160639" y="151179"/>
            <a:ext cx="3897734" cy="655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/>
              <a:t>Josh</a:t>
            </a:r>
          </a:p>
          <a:p>
            <a:r>
              <a:rPr lang="en-US" sz="6000" b="1" dirty="0"/>
              <a:t>McDowell's</a:t>
            </a:r>
          </a:p>
          <a:p>
            <a:r>
              <a:rPr lang="en-US" sz="6000" b="1" dirty="0"/>
              <a:t>Story:</a:t>
            </a:r>
          </a:p>
          <a:p>
            <a:r>
              <a:rPr lang="en-US" sz="6000" b="1" dirty="0"/>
              <a:t>Evidence</a:t>
            </a:r>
          </a:p>
          <a:p>
            <a:r>
              <a:rPr lang="en-US" sz="6000" b="1" dirty="0"/>
              <a:t>Demands a</a:t>
            </a:r>
          </a:p>
          <a:p>
            <a:r>
              <a:rPr lang="en-US" sz="6000" b="1" dirty="0"/>
              <a:t>Verdict</a:t>
            </a:r>
          </a:p>
          <a:p>
            <a:r>
              <a:rPr lang="zh-Hans" altLang="en-US" sz="6000" b="1" dirty="0"/>
              <a:t>铁证待判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5819361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4251BF-99D3-A04D-884B-D3883F93D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7128" y="-436722"/>
            <a:ext cx="12459127" cy="729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554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48B888-4F1B-A14D-BFAC-20F6141A9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42" y="0"/>
            <a:ext cx="530755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E26DED-CF91-E942-8157-3187F6F3EFB0}"/>
              </a:ext>
            </a:extLst>
          </p:cNvPr>
          <p:cNvSpPr txBox="1"/>
          <p:nvPr/>
        </p:nvSpPr>
        <p:spPr>
          <a:xfrm>
            <a:off x="1309816" y="358346"/>
            <a:ext cx="46099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WHAT IS A PRIEST?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09B731-B2FD-C044-A8B6-74CD970641AE}"/>
              </a:ext>
            </a:extLst>
          </p:cNvPr>
          <p:cNvSpPr txBox="1"/>
          <p:nvPr/>
        </p:nvSpPr>
        <p:spPr>
          <a:xfrm>
            <a:off x="0" y="1371600"/>
            <a:ext cx="7336367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1. A Mediator </a:t>
            </a:r>
            <a:r>
              <a:rPr lang="zh-Hans" altLang="en-US" sz="4000" b="1" dirty="0"/>
              <a:t>调解者</a:t>
            </a:r>
            <a:endParaRPr lang="en-US" altLang="zh-Hans" sz="4000" b="1" dirty="0"/>
          </a:p>
          <a:p>
            <a:r>
              <a:rPr lang="en-US" altLang="zh-Hans" sz="4000" b="1" dirty="0"/>
              <a:t>between</a:t>
            </a:r>
            <a:r>
              <a:rPr lang="en-US" sz="4000" b="1" dirty="0"/>
              <a:t> God and Men</a:t>
            </a:r>
          </a:p>
          <a:p>
            <a:r>
              <a:rPr lang="en-US" sz="4000" b="1" dirty="0"/>
              <a:t>2. Offers Sacrifice to God on</a:t>
            </a:r>
          </a:p>
          <a:p>
            <a:r>
              <a:rPr lang="en-US" sz="4000" b="1" dirty="0"/>
              <a:t>Behalf of men</a:t>
            </a:r>
            <a:r>
              <a:rPr lang="zh-Hans" altLang="en-US" sz="4000" b="1" dirty="0"/>
              <a:t>献祭</a:t>
            </a:r>
            <a:endParaRPr lang="en-US" sz="4000" b="1" dirty="0"/>
          </a:p>
          <a:p>
            <a:r>
              <a:rPr lang="en-US" sz="4000" b="1" dirty="0"/>
              <a:t>3. Administers worship obligation</a:t>
            </a:r>
          </a:p>
          <a:p>
            <a:r>
              <a:rPr lang="en-US" sz="4000" b="1" dirty="0"/>
              <a:t>That people felt unworthy to</a:t>
            </a:r>
          </a:p>
          <a:p>
            <a:r>
              <a:rPr lang="en-US" sz="4000" b="1" dirty="0"/>
              <a:t>Offer personally</a:t>
            </a:r>
            <a:r>
              <a:rPr lang="zh-Hans" altLang="en-US" sz="4000" b="1" dirty="0"/>
              <a:t> 主持聚会，代替</a:t>
            </a:r>
            <a:endParaRPr lang="en-US" altLang="zh-Hans" sz="4000" b="1" dirty="0"/>
          </a:p>
          <a:p>
            <a:r>
              <a:rPr lang="zh-Hans" altLang="en-US" sz="4000" b="1" dirty="0"/>
              <a:t>百姓（不配因为自己的罪）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897767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C954C-5D7F-0F44-99F3-A6C94B348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2310714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Why priesthood?</a:t>
            </a:r>
            <a:br>
              <a:rPr lang="en-US" sz="6600" b="1" dirty="0"/>
            </a:br>
            <a:r>
              <a:rPr lang="zh-Hans" altLang="en-US" sz="6600" b="1" dirty="0"/>
              <a:t>为什么要作祭司？</a:t>
            </a:r>
            <a:endParaRPr lang="en-US" sz="6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2FC52-2FF9-7640-A1DD-5F0BF221E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409568"/>
            <a:ext cx="12191998" cy="4448432"/>
          </a:xfrm>
        </p:spPr>
        <p:txBody>
          <a:bodyPr>
            <a:normAutofit/>
          </a:bodyPr>
          <a:lstStyle/>
          <a:p>
            <a:r>
              <a:rPr lang="en-US" sz="5400" b="1" dirty="0"/>
              <a:t>"For every high priest, being taken from among men, is appointed for men in things pertaining to God, that he may offer both gifts and sacrifices for sins." </a:t>
            </a:r>
            <a:r>
              <a:rPr lang="en-US" sz="2400" b="1" dirty="0"/>
              <a:t>Hebrews 5:1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904772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C954C-5D7F-0F44-99F3-A6C94B348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2310714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Why priesthood?</a:t>
            </a:r>
            <a:br>
              <a:rPr lang="en-US" sz="6600" b="1" dirty="0"/>
            </a:br>
            <a:r>
              <a:rPr lang="zh-Hans" altLang="en-US" sz="6600" b="1" dirty="0"/>
              <a:t>为什么要作祭司？</a:t>
            </a:r>
            <a:endParaRPr lang="en-US" sz="6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2FC52-2FF9-7640-A1DD-5F0BF221E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409568"/>
            <a:ext cx="12191998" cy="4448432"/>
          </a:xfrm>
        </p:spPr>
        <p:txBody>
          <a:bodyPr>
            <a:normAutofit/>
          </a:bodyPr>
          <a:lstStyle/>
          <a:p>
            <a:r>
              <a:rPr lang="zh-Hans" altLang="en-US" sz="5400" b="1" dirty="0"/>
              <a:t>“凡从人间挑选的大祭司，是奉派替人办理属神的事，为要献上礼物和赎罪祭 （或作‘要为罪献上礼物和祭物’）”    希伯来书</a:t>
            </a:r>
            <a:r>
              <a:rPr lang="en-US" altLang="zh-Hans" sz="5400" b="1" dirty="0"/>
              <a:t>5:1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FEAD96-53F4-E74E-8963-1E8A9A272487}"/>
              </a:ext>
            </a:extLst>
          </p:cNvPr>
          <p:cNvSpPr txBox="1"/>
          <p:nvPr/>
        </p:nvSpPr>
        <p:spPr>
          <a:xfrm>
            <a:off x="368300" y="2679700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002814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692886-96BD-DB46-8059-275A629AE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340" y="0"/>
            <a:ext cx="972766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CA1647-4174-F649-8A62-0BA53D2DAD40}"/>
              </a:ext>
            </a:extLst>
          </p:cNvPr>
          <p:cNvSpPr txBox="1"/>
          <p:nvPr/>
        </p:nvSpPr>
        <p:spPr>
          <a:xfrm>
            <a:off x="0" y="580767"/>
            <a:ext cx="3579826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TEMPLE</a:t>
            </a:r>
          </a:p>
          <a:p>
            <a:r>
              <a:rPr lang="en-US" sz="4400" b="1" dirty="0"/>
              <a:t>THE ROLE</a:t>
            </a:r>
          </a:p>
          <a:p>
            <a:r>
              <a:rPr lang="en-US" sz="4400" b="1" dirty="0"/>
              <a:t>OF PRIEST</a:t>
            </a:r>
          </a:p>
          <a:p>
            <a:r>
              <a:rPr lang="zh-Hans" altLang="en-US" sz="4400" b="1" dirty="0"/>
              <a:t>所罗门的</a:t>
            </a:r>
            <a:endParaRPr lang="en-US" altLang="zh-Hans" sz="4400" b="1" dirty="0"/>
          </a:p>
          <a:p>
            <a:r>
              <a:rPr lang="zh-Hans" altLang="en-US" sz="4400" b="1" dirty="0"/>
              <a:t>圣殿，祭司</a:t>
            </a:r>
            <a:endParaRPr lang="en-US" altLang="zh-Hans" sz="4400" b="1" dirty="0"/>
          </a:p>
          <a:p>
            <a:r>
              <a:rPr lang="zh-Hans" altLang="en-US" sz="4400" b="1" dirty="0"/>
              <a:t>作为神的代表</a:t>
            </a:r>
            <a:endParaRPr lang="en-US" altLang="zh-Hans" sz="4400" b="1" dirty="0"/>
          </a:p>
          <a:p>
            <a:r>
              <a:rPr lang="zh-Hans" altLang="en-US" sz="4400" b="1" dirty="0"/>
              <a:t>作神的事工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706783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C954C-5D7F-0F44-99F3-A6C94B348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2310714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WHAT DO PRIESTS DO?</a:t>
            </a:r>
            <a:br>
              <a:rPr lang="en-US" sz="6600" b="1" dirty="0"/>
            </a:br>
            <a:r>
              <a:rPr lang="zh-Hans" altLang="en-US" sz="6600" b="1" dirty="0"/>
              <a:t>祭司的责任是什么？</a:t>
            </a:r>
            <a:endParaRPr lang="en-US" sz="6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2FC52-2FF9-7640-A1DD-5F0BF221E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409568"/>
            <a:ext cx="12191998" cy="4448432"/>
          </a:xfrm>
        </p:spPr>
        <p:txBody>
          <a:bodyPr>
            <a:normAutofit/>
          </a:bodyPr>
          <a:lstStyle/>
          <a:p>
            <a:r>
              <a:rPr lang="en-US" altLang="zh-Hans" sz="5400" b="1" dirty="0"/>
              <a:t>Divine Choice</a:t>
            </a:r>
            <a:r>
              <a:rPr lang="zh-Hans" altLang="en-US" sz="5400" b="1" dirty="0"/>
              <a:t>神亲自拣选</a:t>
            </a:r>
            <a:endParaRPr lang="en-US" altLang="zh-Hans" sz="5400" b="1" dirty="0"/>
          </a:p>
          <a:p>
            <a:r>
              <a:rPr lang="en-US" sz="5400" b="1" dirty="0"/>
              <a:t>Representation</a:t>
            </a:r>
            <a:r>
              <a:rPr lang="zh-Hans" altLang="en-US" sz="5400" b="1" dirty="0"/>
              <a:t>代表神人关系</a:t>
            </a:r>
            <a:endParaRPr lang="en-US" sz="5400" b="1" dirty="0"/>
          </a:p>
          <a:p>
            <a:r>
              <a:rPr lang="en-US" sz="5400" b="1" dirty="0"/>
              <a:t>Offering Sacrifice</a:t>
            </a:r>
            <a:r>
              <a:rPr lang="zh-Hans" altLang="en-US" sz="5400" b="1" dirty="0"/>
              <a:t>主持献祭</a:t>
            </a:r>
            <a:endParaRPr lang="en-US" sz="5400" b="1" dirty="0"/>
          </a:p>
          <a:p>
            <a:r>
              <a:rPr lang="en-US" sz="5400" b="1" dirty="0"/>
              <a:t>Intercession</a:t>
            </a:r>
            <a:r>
              <a:rPr lang="zh-Hans" altLang="en-US" sz="5400" b="1" dirty="0"/>
              <a:t>代人求情（祷告，辅导，礼节）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37128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C954C-5D7F-0F44-99F3-A6C94B348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2310714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err="1"/>
              <a:t>WhO</a:t>
            </a:r>
            <a:r>
              <a:rPr lang="en-US" sz="6600" b="1" dirty="0"/>
              <a:t> ARE THE </a:t>
            </a:r>
            <a:r>
              <a:rPr lang="en-US" sz="6600" b="1" dirty="0" err="1"/>
              <a:t>priestS</a:t>
            </a:r>
            <a:r>
              <a:rPr lang="en-US" sz="6600" b="1" dirty="0"/>
              <a:t>? (POSITION)</a:t>
            </a:r>
            <a:br>
              <a:rPr lang="en-US" sz="6600" b="1" dirty="0"/>
            </a:br>
            <a:r>
              <a:rPr lang="zh-Hans" altLang="en-US" sz="6600" b="1" dirty="0"/>
              <a:t>谁作祭司？</a:t>
            </a:r>
            <a:r>
              <a:rPr lang="en-US" altLang="zh-Hans" sz="6600" b="1" dirty="0"/>
              <a:t>(</a:t>
            </a:r>
            <a:r>
              <a:rPr lang="zh-Hans" altLang="en-US" sz="6600" b="1" dirty="0"/>
              <a:t>牧师的职位）</a:t>
            </a:r>
            <a:endParaRPr lang="en-US" sz="6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2FC52-2FF9-7640-A1DD-5F0BF221E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" y="2233828"/>
            <a:ext cx="12191998" cy="4448432"/>
          </a:xfrm>
        </p:spPr>
        <p:txBody>
          <a:bodyPr>
            <a:normAutofit/>
          </a:bodyPr>
          <a:lstStyle/>
          <a:p>
            <a:r>
              <a:rPr lang="en-US" sz="5400" b="1" dirty="0"/>
              <a:t>CHOSEN BY GOD</a:t>
            </a:r>
            <a:r>
              <a:rPr lang="zh-Hans" altLang="en-US" sz="5400" b="1" dirty="0"/>
              <a:t>神呼召</a:t>
            </a:r>
            <a:endParaRPr lang="en-US" sz="5400" b="1" dirty="0"/>
          </a:p>
          <a:p>
            <a:r>
              <a:rPr lang="en-US" sz="5400" b="1" dirty="0"/>
              <a:t>ORDAINED BY MEN</a:t>
            </a:r>
            <a:r>
              <a:rPr lang="zh-Hans" altLang="en-US" sz="5400" b="1" dirty="0"/>
              <a:t>人前任命，被按立</a:t>
            </a:r>
            <a:endParaRPr lang="en-US" sz="5400" b="1" dirty="0"/>
          </a:p>
          <a:p>
            <a:r>
              <a:rPr lang="en-US" sz="5400" b="1" dirty="0"/>
              <a:t>SPECIAL EDUCATION AND TRAINING</a:t>
            </a:r>
            <a:r>
              <a:rPr lang="zh-Hans" altLang="en-US" sz="5400" b="1" dirty="0"/>
              <a:t>特别教育和训练</a:t>
            </a:r>
            <a:endParaRPr lang="en-US" sz="5400" b="1" dirty="0"/>
          </a:p>
          <a:p>
            <a:r>
              <a:rPr lang="en-US" sz="5400" b="1" dirty="0"/>
              <a:t>TAKEN CARE BY THE CHURCH</a:t>
            </a:r>
            <a:r>
              <a:rPr lang="zh-Hans" altLang="en-US" sz="5400" b="1" dirty="0"/>
              <a:t>教会照顾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80542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C954C-5D7F-0F44-99F3-A6C94B348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2310714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Priest's Position and function</a:t>
            </a:r>
            <a:br>
              <a:rPr lang="en-US" sz="6600" b="1" dirty="0"/>
            </a:br>
            <a:r>
              <a:rPr lang="zh-Hans" altLang="en-US" sz="6600" b="1" dirty="0"/>
              <a:t>所有祭司的运作（运用）</a:t>
            </a:r>
            <a:endParaRPr lang="en-US" sz="6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2FC52-2FF9-7640-A1DD-5F0BF221E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409568"/>
            <a:ext cx="12191998" cy="4448432"/>
          </a:xfrm>
        </p:spPr>
        <p:txBody>
          <a:bodyPr>
            <a:normAutofit/>
          </a:bodyPr>
          <a:lstStyle/>
          <a:p>
            <a:r>
              <a:rPr lang="en-US" sz="5400" b="1" dirty="0"/>
              <a:t>ALL BORN AGAIN CHRISTIANS</a:t>
            </a:r>
            <a:r>
              <a:rPr lang="zh-Hans" altLang="en-US" sz="5400" b="1" dirty="0"/>
              <a:t>重生的</a:t>
            </a:r>
            <a:endParaRPr lang="en-US" sz="5400" b="1" dirty="0"/>
          </a:p>
          <a:p>
            <a:r>
              <a:rPr lang="en-US" sz="5400" b="1" dirty="0"/>
              <a:t>PRIESTHOOD OF ALL BELIEVERS</a:t>
            </a:r>
            <a:r>
              <a:rPr lang="zh-Hans" altLang="en-US" sz="5400" b="1" dirty="0"/>
              <a:t>重生的基督徒都要做祭司的运作</a:t>
            </a:r>
            <a:endParaRPr lang="en-US" sz="5400" b="1" dirty="0"/>
          </a:p>
          <a:p>
            <a:r>
              <a:rPr lang="en-US" sz="5400" b="1" dirty="0"/>
              <a:t>JESUS CHRIST LED AS EXAMPLE</a:t>
            </a:r>
            <a:r>
              <a:rPr lang="zh-Hans" altLang="en-US" sz="5400" b="1" dirty="0"/>
              <a:t>耶稣的榜样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14637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BB6D9B8-2269-304F-AC2C-12E5DDF2A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0344" y="-331230"/>
            <a:ext cx="6551656" cy="801732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95B7E1E-931A-3742-B5C9-BF76249B4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43437"/>
            <a:ext cx="5640344" cy="752045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B6A8E1D-F352-E243-B061-4C66C7C8FD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14" r="1396" b="16036"/>
          <a:stretch/>
        </p:blipFill>
        <p:spPr>
          <a:xfrm>
            <a:off x="-457201" y="-543699"/>
            <a:ext cx="12984949" cy="868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49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323</TotalTime>
  <Words>713</Words>
  <Application>Microsoft Macintosh PowerPoint</Application>
  <PresentationFormat>Widescreen</PresentationFormat>
  <Paragraphs>60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宋体</vt:lpstr>
      <vt:lpstr>Arial</vt:lpstr>
      <vt:lpstr>Calibri</vt:lpstr>
      <vt:lpstr>Calibri Light</vt:lpstr>
      <vt:lpstr>Celestial</vt:lpstr>
      <vt:lpstr>MATURE CHRISTIANS (2) HOLY ROYAL PRIESTHOOD 成熟的基督徒 （2） 圣洁君尊的祭司</vt:lpstr>
      <vt:lpstr>PowerPoint Presentation</vt:lpstr>
      <vt:lpstr>Why priesthood? 为什么要作祭司？</vt:lpstr>
      <vt:lpstr>Why priesthood? 为什么要作祭司？</vt:lpstr>
      <vt:lpstr>PowerPoint Presentation</vt:lpstr>
      <vt:lpstr>WHAT DO PRIESTS DO? 祭司的责任是什么？</vt:lpstr>
      <vt:lpstr>WhO ARE THE priestS? (POSITION) 谁作祭司？(牧师的职位）</vt:lpstr>
      <vt:lpstr>Priest's Position and function 所有祭司的运作（运用）</vt:lpstr>
      <vt:lpstr>PowerPoint Presentation</vt:lpstr>
      <vt:lpstr>QUALIFICATIONS OF THE PRIESTS 祭司运用的资格1-3</vt:lpstr>
      <vt:lpstr>QUALIFICATIONS OF THE PRIESTS 祭司运用的资格4-5</vt:lpstr>
      <vt:lpstr>QUALIFICATIONS OF THE PRIESTS 祭司运用的资格6-7</vt:lpstr>
      <vt:lpstr>QUALIFICATIONS OF THE PRIESTS 祭司运用的资格8</vt:lpstr>
      <vt:lpstr>QUALIFICATIONS OF THE PRIESTS 祭司运用的资格9</vt:lpstr>
      <vt:lpstr>QUALIFICATIONS OF THE PRIESTS 祭司运用的资格9</vt:lpstr>
      <vt:lpstr>QUALIFICATIONS OF THE PRIESTS 祭司运用的资格10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MATURE CHRISTIANS (2) HOLY ROYAL PRIESTHOOD 成熟的基督徒 （2） 圣洁君尊的祭司</dc:title>
  <dc:creator>Jane Pan</dc:creator>
  <cp:lastModifiedBy>Jane Pan</cp:lastModifiedBy>
  <cp:revision>23</cp:revision>
  <dcterms:created xsi:type="dcterms:W3CDTF">2018-06-05T13:40:57Z</dcterms:created>
  <dcterms:modified xsi:type="dcterms:W3CDTF">2018-06-11T20:04:44Z</dcterms:modified>
</cp:coreProperties>
</file>