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66" r:id="rId4"/>
    <p:sldId id="257" r:id="rId5"/>
    <p:sldId id="258" r:id="rId6"/>
    <p:sldId id="259" r:id="rId7"/>
    <p:sldId id="260" r:id="rId8"/>
    <p:sldId id="261" r:id="rId9"/>
    <p:sldId id="267" r:id="rId10"/>
    <p:sldId id="262" r:id="rId11"/>
    <p:sldId id="268" r:id="rId12"/>
    <p:sldId id="26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74"/>
  </p:normalViewPr>
  <p:slideViewPr>
    <p:cSldViewPr snapToGrid="0" snapToObjects="1">
      <p:cViewPr varScale="1">
        <p:scale>
          <a:sx n="104" d="100"/>
          <a:sy n="104" d="100"/>
        </p:scale>
        <p:origin x="232" y="7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5/11/18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5/11/18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5/11/18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5/11/18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5/11/18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5/11/18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5/11/18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5/11/18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5/11/18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5/11/18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5/11/18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5/11/18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5/11/18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5/11/18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5/11/18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5/11/18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5/11/18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5/11/18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0C614-71AF-C342-A6E0-DBDBE2F91F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520" y="426721"/>
            <a:ext cx="11236960" cy="4350660"/>
          </a:xfrm>
        </p:spPr>
        <p:txBody>
          <a:bodyPr/>
          <a:lstStyle/>
          <a:p>
            <a:pPr algn="ctr"/>
            <a:r>
              <a:rPr lang="en-US" sz="6600" b="1" dirty="0">
                <a:solidFill>
                  <a:schemeClr val="bg1"/>
                </a:solidFill>
              </a:rPr>
              <a:t>A MOTHER'S PRAYER</a:t>
            </a:r>
            <a:br>
              <a:rPr lang="en-US" sz="6600" b="1" dirty="0">
                <a:solidFill>
                  <a:schemeClr val="bg1"/>
                </a:solidFill>
              </a:rPr>
            </a:br>
            <a:r>
              <a:rPr lang="zh-Hans" altLang="en-US" sz="8000" b="1" dirty="0">
                <a:solidFill>
                  <a:schemeClr val="bg1"/>
                </a:solidFill>
              </a:rPr>
              <a:t>一位母亲的祷告</a:t>
            </a:r>
            <a:br>
              <a:rPr lang="en-US" altLang="zh-Hans" sz="8000" b="1" dirty="0">
                <a:solidFill>
                  <a:schemeClr val="bg1"/>
                </a:solidFill>
              </a:rPr>
            </a:br>
            <a:endParaRPr lang="en-US" sz="8000" b="1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3C8954-D0BD-0146-BD47-41485DACD0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520" y="3848831"/>
            <a:ext cx="11236960" cy="161326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I SAMUEL 2:1-10</a:t>
            </a:r>
          </a:p>
          <a:p>
            <a:pPr algn="ctr"/>
            <a:r>
              <a:rPr lang="zh-Hans" altLang="en-US" sz="6000" b="1" dirty="0">
                <a:solidFill>
                  <a:schemeClr val="bg1"/>
                </a:solidFill>
              </a:rPr>
              <a:t>撒母耳记上二章一到十节</a:t>
            </a:r>
            <a:endParaRPr lang="en-US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7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44C3D-7BC4-7740-AD70-1E530C869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0" y="0"/>
            <a:ext cx="12120880" cy="2438400"/>
          </a:xfrm>
        </p:spPr>
        <p:txBody>
          <a:bodyPr/>
          <a:lstStyle/>
          <a:p>
            <a:pPr algn="ctr"/>
            <a:r>
              <a:rPr lang="en-US" sz="4800" b="1" dirty="0"/>
              <a:t>A WOMAN OF PRAYER</a:t>
            </a:r>
            <a:br>
              <a:rPr lang="en-US" sz="4800" b="1" dirty="0"/>
            </a:br>
            <a:r>
              <a:rPr lang="zh-Hans" altLang="en-US" sz="5400" b="1" dirty="0"/>
              <a:t>祷告的母亲</a:t>
            </a:r>
            <a:endParaRPr lang="en-US" sz="5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56F50-9F2A-D448-9DAD-F7E9AA0A3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438400"/>
            <a:ext cx="12192000" cy="4419600"/>
          </a:xfrm>
        </p:spPr>
        <p:txBody>
          <a:bodyPr>
            <a:normAutofit/>
          </a:bodyPr>
          <a:lstStyle/>
          <a:p>
            <a:r>
              <a:rPr lang="en-US" altLang="zh-Hans" sz="4000" b="1" dirty="0"/>
              <a:t>Tips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for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Successful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Mothers</a:t>
            </a:r>
            <a:r>
              <a:rPr lang="zh-Hans" altLang="en-US" sz="4000" b="1" dirty="0"/>
              <a:t>送给母亲</a:t>
            </a:r>
            <a:r>
              <a:rPr lang="en-US" altLang="zh-Hans" sz="4000" b="1" dirty="0"/>
              <a:t>P-</a:t>
            </a:r>
            <a:r>
              <a:rPr lang="zh-Hans" altLang="en-US" sz="4000" b="1" dirty="0"/>
              <a:t> 开头话</a:t>
            </a:r>
            <a:r>
              <a:rPr lang="en-US" altLang="zh-Hans" sz="4000" b="1" dirty="0"/>
              <a:t>:</a:t>
            </a:r>
          </a:p>
          <a:p>
            <a:pPr marL="0" indent="0">
              <a:buNone/>
            </a:pPr>
            <a:r>
              <a:rPr lang="en-US" altLang="zh-Hans" sz="4000" b="1" dirty="0"/>
              <a:t>1.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Pray</a:t>
            </a:r>
            <a:r>
              <a:rPr lang="zh-Hans" altLang="en-US" sz="4000" b="1" dirty="0"/>
              <a:t> 祷告</a:t>
            </a:r>
            <a:r>
              <a:rPr lang="en-US" altLang="zh-Hans" sz="4000" b="1" dirty="0"/>
              <a:t>: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God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loves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Mothers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to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pray,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dedicate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your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children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to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the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Lord</a:t>
            </a:r>
          </a:p>
          <a:p>
            <a:pPr marL="0" indent="0">
              <a:buNone/>
            </a:pPr>
            <a:r>
              <a:rPr lang="en-US" altLang="zh-Hans" sz="4000" b="1" dirty="0"/>
              <a:t>2.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Praise</a:t>
            </a:r>
            <a:r>
              <a:rPr lang="zh-Hans" altLang="en-US" sz="4000" b="1" dirty="0"/>
              <a:t>赞美</a:t>
            </a:r>
            <a:r>
              <a:rPr lang="en-US" altLang="zh-Hans" sz="4000" b="1" dirty="0"/>
              <a:t>: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God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is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Holy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and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None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like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Him</a:t>
            </a:r>
          </a:p>
          <a:p>
            <a:pPr marL="0" indent="0">
              <a:buNone/>
            </a:pPr>
            <a:r>
              <a:rPr lang="en-US" altLang="zh-Hans" sz="4000" b="1" dirty="0"/>
              <a:t>3.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Peace</a:t>
            </a:r>
            <a:r>
              <a:rPr lang="zh-Hans" altLang="en-US" sz="4000" b="1" dirty="0"/>
              <a:t>平安</a:t>
            </a:r>
            <a:r>
              <a:rPr lang="en-US" altLang="zh-Hans" sz="4000" b="1" dirty="0"/>
              <a:t>: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Quiet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Your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Heart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first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before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you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do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anything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with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your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children</a:t>
            </a:r>
          </a:p>
          <a:p>
            <a:pPr marL="0" indent="0">
              <a:buNone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425752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44C3D-7BC4-7740-AD70-1E530C869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0" y="0"/>
            <a:ext cx="12120880" cy="2438400"/>
          </a:xfrm>
        </p:spPr>
        <p:txBody>
          <a:bodyPr/>
          <a:lstStyle/>
          <a:p>
            <a:pPr algn="ctr"/>
            <a:r>
              <a:rPr lang="en-US" sz="4800" b="1" dirty="0"/>
              <a:t>A WOMAN OF PRAYER</a:t>
            </a:r>
            <a:br>
              <a:rPr lang="en-US" sz="4800" b="1" dirty="0"/>
            </a:br>
            <a:r>
              <a:rPr lang="zh-Hans" altLang="en-US" sz="5400" b="1" dirty="0"/>
              <a:t>祷告的母亲</a:t>
            </a:r>
            <a:endParaRPr lang="en-US" sz="5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56F50-9F2A-D448-9DAD-F7E9AA0A3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438400"/>
            <a:ext cx="12192000" cy="4419600"/>
          </a:xfrm>
        </p:spPr>
        <p:txBody>
          <a:bodyPr>
            <a:normAutofit/>
          </a:bodyPr>
          <a:lstStyle/>
          <a:p>
            <a:r>
              <a:rPr lang="en-US" altLang="zh-Hans" sz="4000" b="1" dirty="0"/>
              <a:t>Tips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for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Successful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Mothers:</a:t>
            </a:r>
          </a:p>
          <a:p>
            <a:pPr marL="0" indent="0">
              <a:buNone/>
            </a:pPr>
            <a:r>
              <a:rPr lang="en-US" altLang="zh-Hans" sz="4000" b="1" dirty="0"/>
              <a:t>4.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Plan</a:t>
            </a:r>
            <a:r>
              <a:rPr lang="zh-Hans" altLang="en-US" sz="4000" b="1" dirty="0"/>
              <a:t>计划</a:t>
            </a:r>
            <a:r>
              <a:rPr lang="en-US" altLang="zh-Hans" sz="4000" b="1" dirty="0"/>
              <a:t>: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Look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Ahead</a:t>
            </a:r>
          </a:p>
          <a:p>
            <a:pPr marL="0" indent="0">
              <a:buNone/>
            </a:pPr>
            <a:r>
              <a:rPr lang="en-US" altLang="zh-Hans" sz="4000" b="1" dirty="0"/>
              <a:t>5.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Patience</a:t>
            </a:r>
            <a:r>
              <a:rPr lang="zh-Hans" altLang="en-US" sz="4000" b="1" dirty="0"/>
              <a:t>忍耐</a:t>
            </a:r>
            <a:r>
              <a:rPr lang="en-US" altLang="zh-Hans" sz="4000" b="1" dirty="0"/>
              <a:t>: As Hannah waited upon God</a:t>
            </a:r>
          </a:p>
          <a:p>
            <a:pPr marL="0" indent="0">
              <a:buNone/>
            </a:pPr>
            <a:r>
              <a:rPr lang="en-US" altLang="zh-Hans" sz="4000" b="1" dirty="0"/>
              <a:t>6.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Play</a:t>
            </a:r>
            <a:r>
              <a:rPr lang="zh-Hans" altLang="en-US" sz="4000" b="1" dirty="0"/>
              <a:t>娱乐</a:t>
            </a:r>
            <a:r>
              <a:rPr lang="en-US" altLang="zh-Hans" sz="4000" b="1" dirty="0"/>
              <a:t>: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Have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Fun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with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Your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Children</a:t>
            </a:r>
          </a:p>
          <a:p>
            <a:pPr marL="0" indent="0">
              <a:buNone/>
            </a:pPr>
            <a:r>
              <a:rPr lang="en-US" altLang="zh-Hans" sz="4000" b="1" dirty="0"/>
              <a:t>7.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Practice</a:t>
            </a:r>
            <a:r>
              <a:rPr lang="zh-Hans" altLang="en-US" sz="4000" b="1" dirty="0"/>
              <a:t> 不要忘记总是练习</a:t>
            </a:r>
            <a:r>
              <a:rPr lang="en-US" altLang="zh-Hans" sz="4000" b="1" dirty="0"/>
              <a:t>: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Only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discipline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and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not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punishment</a:t>
            </a:r>
            <a:r>
              <a:rPr lang="zh-Hans" altLang="en-US" sz="4000" b="1" dirty="0"/>
              <a:t> 练习教导孩子们，不是罚他们</a:t>
            </a:r>
            <a:r>
              <a:rPr lang="en-US" altLang="zh-Hans" sz="4000" b="1" dirty="0"/>
              <a:t>: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074996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744F29A-B0AC-7440-A6BC-3968CBF35D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89"/>
            <a:ext cx="12192000" cy="685602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5356AEC-8EC9-B24A-A476-0A67080724DB}"/>
              </a:ext>
            </a:extLst>
          </p:cNvPr>
          <p:cNvSpPr txBox="1"/>
          <p:nvPr/>
        </p:nvSpPr>
        <p:spPr>
          <a:xfrm>
            <a:off x="753762" y="556054"/>
            <a:ext cx="591219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Hans" sz="4000" b="1" dirty="0">
                <a:solidFill>
                  <a:schemeClr val="bg1"/>
                </a:solidFill>
              </a:rPr>
              <a:t>Calling</a:t>
            </a:r>
            <a:r>
              <a:rPr lang="zh-Hans" altLang="en-US" sz="4000" b="1" dirty="0">
                <a:solidFill>
                  <a:schemeClr val="bg1"/>
                </a:solidFill>
              </a:rPr>
              <a:t> </a:t>
            </a:r>
            <a:r>
              <a:rPr lang="en-US" altLang="zh-Hans" sz="4000" b="1" dirty="0">
                <a:solidFill>
                  <a:schemeClr val="bg1"/>
                </a:solidFill>
              </a:rPr>
              <a:t>Mothers</a:t>
            </a:r>
            <a:r>
              <a:rPr lang="zh-Hans" altLang="en-US" sz="4000" b="1" dirty="0">
                <a:solidFill>
                  <a:schemeClr val="bg1"/>
                </a:solidFill>
              </a:rPr>
              <a:t> </a:t>
            </a:r>
            <a:r>
              <a:rPr lang="en-US" altLang="zh-Hans" sz="4000" b="1" dirty="0">
                <a:solidFill>
                  <a:schemeClr val="bg1"/>
                </a:solidFill>
              </a:rPr>
              <a:t>to</a:t>
            </a:r>
            <a:r>
              <a:rPr lang="zh-Hans" altLang="en-US" sz="4000" b="1" dirty="0">
                <a:solidFill>
                  <a:schemeClr val="bg1"/>
                </a:solidFill>
              </a:rPr>
              <a:t> </a:t>
            </a:r>
            <a:r>
              <a:rPr lang="en-US" altLang="zh-Hans" sz="4000" b="1" dirty="0">
                <a:solidFill>
                  <a:schemeClr val="bg1"/>
                </a:solidFill>
              </a:rPr>
              <a:t>Pray</a:t>
            </a:r>
          </a:p>
          <a:p>
            <a:r>
              <a:rPr lang="en-US" altLang="zh-Hans" sz="4000" b="1" dirty="0">
                <a:solidFill>
                  <a:schemeClr val="bg1"/>
                </a:solidFill>
              </a:rPr>
              <a:t>Rededicate</a:t>
            </a:r>
            <a:r>
              <a:rPr lang="zh-Hans" altLang="en-US" sz="4000" b="1" dirty="0">
                <a:solidFill>
                  <a:schemeClr val="bg1"/>
                </a:solidFill>
              </a:rPr>
              <a:t> </a:t>
            </a:r>
            <a:r>
              <a:rPr lang="en-US" altLang="zh-Hans" sz="4000" b="1" dirty="0">
                <a:solidFill>
                  <a:schemeClr val="bg1"/>
                </a:solidFill>
              </a:rPr>
              <a:t>to</a:t>
            </a:r>
            <a:r>
              <a:rPr lang="zh-Hans" altLang="en-US" sz="4000" b="1" dirty="0">
                <a:solidFill>
                  <a:schemeClr val="bg1"/>
                </a:solidFill>
              </a:rPr>
              <a:t> </a:t>
            </a:r>
            <a:r>
              <a:rPr lang="en-US" altLang="zh-Hans" sz="4000" b="1" dirty="0">
                <a:solidFill>
                  <a:schemeClr val="bg1"/>
                </a:solidFill>
              </a:rPr>
              <a:t>the</a:t>
            </a:r>
            <a:r>
              <a:rPr lang="zh-Hans" altLang="en-US" sz="4000" b="1" dirty="0">
                <a:solidFill>
                  <a:schemeClr val="bg1"/>
                </a:solidFill>
              </a:rPr>
              <a:t> </a:t>
            </a:r>
            <a:r>
              <a:rPr lang="en-US" altLang="zh-Hans" sz="4000" b="1" dirty="0">
                <a:solidFill>
                  <a:schemeClr val="bg1"/>
                </a:solidFill>
              </a:rPr>
              <a:t>Lord</a:t>
            </a:r>
          </a:p>
          <a:p>
            <a:r>
              <a:rPr lang="zh-Hans" altLang="en-US" sz="4000" b="1" dirty="0">
                <a:solidFill>
                  <a:schemeClr val="bg1"/>
                </a:solidFill>
              </a:rPr>
              <a:t>摆饼献给主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2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28D9D3E-AD20-F049-B70D-911184CF5B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89"/>
            <a:ext cx="12192000" cy="685602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EB3833C-3551-D44C-92BD-056DF6737694}"/>
              </a:ext>
            </a:extLst>
          </p:cNvPr>
          <p:cNvSpPr txBox="1"/>
          <p:nvPr/>
        </p:nvSpPr>
        <p:spPr>
          <a:xfrm>
            <a:off x="1186249" y="556054"/>
            <a:ext cx="791274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Hans" sz="3600" b="1" dirty="0">
                <a:solidFill>
                  <a:schemeClr val="bg1"/>
                </a:solidFill>
              </a:rPr>
              <a:t>Mother</a:t>
            </a:r>
            <a:r>
              <a:rPr lang="zh-Hans" alt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>
                <a:solidFill>
                  <a:schemeClr val="bg1"/>
                </a:solidFill>
              </a:rPr>
              <a:t>Praying for a Homeless Son</a:t>
            </a:r>
          </a:p>
          <a:p>
            <a:r>
              <a:rPr lang="zh-Hans" altLang="en-US" sz="3600" b="1" dirty="0">
                <a:solidFill>
                  <a:schemeClr val="bg1"/>
                </a:solidFill>
              </a:rPr>
              <a:t>一位母亲为她的流浪儿子祷告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063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48A712B-AE96-664C-8361-D99BDD46BD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5CDE8D3-2B11-3441-A33E-92B6E66A67C5}"/>
              </a:ext>
            </a:extLst>
          </p:cNvPr>
          <p:cNvSpPr txBox="1"/>
          <p:nvPr/>
        </p:nvSpPr>
        <p:spPr>
          <a:xfrm>
            <a:off x="242467" y="1017098"/>
            <a:ext cx="489749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STORY OF HANNAH</a:t>
            </a:r>
          </a:p>
          <a:p>
            <a:r>
              <a:rPr lang="en-US" sz="4000" b="1" dirty="0"/>
              <a:t>I SAMUEL 1</a:t>
            </a:r>
          </a:p>
          <a:p>
            <a:r>
              <a:rPr lang="zh-Hans" altLang="en-US" sz="4000" b="1" dirty="0"/>
              <a:t>哈拿的故事</a:t>
            </a:r>
            <a:endParaRPr lang="en-US" altLang="zh-Hans" sz="4000" b="1" dirty="0"/>
          </a:p>
          <a:p>
            <a:r>
              <a:rPr lang="zh-Hans" altLang="en-US" sz="4000" b="1" dirty="0"/>
              <a:t>撒母耳记上第一章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540013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44C3D-7BC4-7740-AD70-1E530C869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0" y="0"/>
            <a:ext cx="12120880" cy="2438400"/>
          </a:xfrm>
        </p:spPr>
        <p:txBody>
          <a:bodyPr/>
          <a:lstStyle/>
          <a:p>
            <a:pPr algn="ctr"/>
            <a:r>
              <a:rPr lang="en-US" sz="4800" b="1" dirty="0"/>
              <a:t>A WOMAN OF PRAYER</a:t>
            </a:r>
            <a:br>
              <a:rPr lang="en-US" sz="4800" b="1" dirty="0"/>
            </a:br>
            <a:r>
              <a:rPr lang="zh-Hans" altLang="en-US" sz="5400" b="1" dirty="0"/>
              <a:t>祷告的母亲</a:t>
            </a:r>
            <a:endParaRPr lang="en-US" sz="5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56F50-9F2A-D448-9DAD-F7E9AA0A3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282757"/>
            <a:ext cx="12192000" cy="4419600"/>
          </a:xfrm>
        </p:spPr>
        <p:txBody>
          <a:bodyPr>
            <a:normAutofit/>
          </a:bodyPr>
          <a:lstStyle/>
          <a:p>
            <a:r>
              <a:rPr lang="en-US" altLang="zh-Hans" sz="4000" b="1" dirty="0"/>
              <a:t>2:1-2</a:t>
            </a:r>
            <a:r>
              <a:rPr lang="zh-Hans" altLang="en-US" sz="4000" b="1" dirty="0"/>
              <a:t> “</a:t>
            </a:r>
            <a:r>
              <a:rPr lang="en-US" altLang="zh-Hans" sz="4000" b="1" dirty="0"/>
              <a:t>My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heart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exults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in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the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Lord...there is none holy like the Lord; for there is none besides you; there is no rock like our God."</a:t>
            </a:r>
            <a:r>
              <a:rPr lang="zh-Hans" altLang="en-US" sz="4000" b="1" dirty="0"/>
              <a:t>                        哈拿祷告说：“我的心因耶和华快乐。我的角因耶和华高举。我的口向仇敌张开，我因耶和华的救恩欢欣！只有耶和华为圣，除他以外没有可比的，也没有磐石象我们的神。”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368711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44C3D-7BC4-7740-AD70-1E530C869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0" y="0"/>
            <a:ext cx="12120880" cy="2438400"/>
          </a:xfrm>
        </p:spPr>
        <p:txBody>
          <a:bodyPr/>
          <a:lstStyle/>
          <a:p>
            <a:pPr algn="ctr"/>
            <a:r>
              <a:rPr lang="en-US" sz="4800" b="1" dirty="0"/>
              <a:t>A WOMAN OF PRAYER</a:t>
            </a:r>
            <a:br>
              <a:rPr lang="en-US" sz="4800" b="1" dirty="0"/>
            </a:br>
            <a:r>
              <a:rPr lang="zh-Hans" altLang="en-US" sz="5400" b="1" dirty="0"/>
              <a:t>祷告的母亲</a:t>
            </a:r>
            <a:endParaRPr lang="en-US" sz="5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56F50-9F2A-D448-9DAD-F7E9AA0A3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438400"/>
            <a:ext cx="12192000" cy="4419600"/>
          </a:xfrm>
        </p:spPr>
        <p:txBody>
          <a:bodyPr>
            <a:normAutofit/>
          </a:bodyPr>
          <a:lstStyle/>
          <a:p>
            <a:r>
              <a:rPr lang="en-US" altLang="zh-Hans" sz="4000" b="1" dirty="0"/>
              <a:t>2:3-4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"Talk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no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more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so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very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proudly,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let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not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arrogance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come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from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your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mouth; for the Lord is a God of knowledge, and by Him actions are weighed....</a:t>
            </a:r>
            <a:r>
              <a:rPr lang="zh-Hans" altLang="en-US" sz="4000" b="1" dirty="0"/>
              <a:t>不要夸口说骄傲的话，也不要出狂妄的言语；因耶和华是大有知识的神，人的行为被他衡量。勇士的弓都已折断。跌倒的人以力量束腰。”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183382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44C3D-7BC4-7740-AD70-1E530C869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0" y="0"/>
            <a:ext cx="12120880" cy="2438400"/>
          </a:xfrm>
        </p:spPr>
        <p:txBody>
          <a:bodyPr/>
          <a:lstStyle/>
          <a:p>
            <a:pPr algn="ctr"/>
            <a:r>
              <a:rPr lang="en-US" sz="4800" b="1" dirty="0"/>
              <a:t>A WOMAN OF PRAYER</a:t>
            </a:r>
            <a:br>
              <a:rPr lang="en-US" sz="4800" b="1" dirty="0"/>
            </a:br>
            <a:r>
              <a:rPr lang="zh-Hans" altLang="en-US" sz="5400" b="1" dirty="0"/>
              <a:t>祷告的母亲</a:t>
            </a:r>
            <a:endParaRPr lang="en-US" sz="5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56F50-9F2A-D448-9DAD-F7E9AA0A3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438400"/>
            <a:ext cx="12192000" cy="4419600"/>
          </a:xfrm>
        </p:spPr>
        <p:txBody>
          <a:bodyPr>
            <a:normAutofit/>
          </a:bodyPr>
          <a:lstStyle/>
          <a:p>
            <a:r>
              <a:rPr lang="en-US" altLang="zh-Hans" sz="4000" b="1" dirty="0"/>
              <a:t>2:5-6</a:t>
            </a:r>
            <a:r>
              <a:rPr lang="zh-Hans" altLang="en-US" sz="4000" b="1" dirty="0"/>
              <a:t> “</a:t>
            </a:r>
            <a:r>
              <a:rPr lang="en-US" altLang="zh-Hans" sz="4000" b="1" dirty="0"/>
              <a:t>The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barren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has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born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7...The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Lord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kills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and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brings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to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life... The Lord kills and brings to life; he brings down to </a:t>
            </a:r>
            <a:r>
              <a:rPr lang="en-US" altLang="zh-Hans" sz="4000" b="1" dirty="0" err="1"/>
              <a:t>Sheol</a:t>
            </a:r>
            <a:r>
              <a:rPr lang="en-US" altLang="zh-Hans" sz="4000" b="1" dirty="0"/>
              <a:t> and raises up. </a:t>
            </a:r>
            <a:r>
              <a:rPr lang="zh-Hans" altLang="en-US" sz="4000" b="1" dirty="0"/>
              <a:t>不生育的，生了七个儿子。耶和华使人死，也使人活，使人下阴间，也使人往上升。”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834216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44C3D-7BC4-7740-AD70-1E530C869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0" y="0"/>
            <a:ext cx="12120880" cy="2438400"/>
          </a:xfrm>
        </p:spPr>
        <p:txBody>
          <a:bodyPr/>
          <a:lstStyle/>
          <a:p>
            <a:pPr algn="ctr"/>
            <a:r>
              <a:rPr lang="en-US" sz="4800" b="1" dirty="0"/>
              <a:t>A WOMAN OF PRAYER</a:t>
            </a:r>
            <a:br>
              <a:rPr lang="en-US" sz="4800" b="1" dirty="0"/>
            </a:br>
            <a:r>
              <a:rPr lang="zh-Hans" altLang="en-US" sz="5400" b="1" dirty="0"/>
              <a:t>祷告的母亲</a:t>
            </a:r>
            <a:endParaRPr lang="en-US" sz="5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56F50-9F2A-D448-9DAD-F7E9AA0A3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438400"/>
            <a:ext cx="12192000" cy="4419600"/>
          </a:xfrm>
        </p:spPr>
        <p:txBody>
          <a:bodyPr>
            <a:normAutofit/>
          </a:bodyPr>
          <a:lstStyle/>
          <a:p>
            <a:r>
              <a:rPr lang="en-US" altLang="zh-Hans" sz="4000" b="1" dirty="0"/>
              <a:t>2:7-8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"The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Lord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makes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poor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and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makes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rich;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he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brings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low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and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he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exalts.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He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lifts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the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needy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from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the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ash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heap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and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make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them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sit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with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princes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and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inherit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a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seat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of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honor.</a:t>
            </a:r>
            <a:r>
              <a:rPr lang="zh-Hans" altLang="en-US" sz="4000" b="1" dirty="0"/>
              <a:t> 他使人贫穷，也使人富足；使人卑微，也使人高贵。他从灰尘里抬举贫寒人，从粪堆中提拔穷乏人，使他们与王子同坐。”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151012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44C3D-7BC4-7740-AD70-1E530C869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0" y="0"/>
            <a:ext cx="12120880" cy="2438400"/>
          </a:xfrm>
        </p:spPr>
        <p:txBody>
          <a:bodyPr/>
          <a:lstStyle/>
          <a:p>
            <a:pPr algn="ctr"/>
            <a:r>
              <a:rPr lang="en-US" sz="4800" b="1" dirty="0"/>
              <a:t>A WOMAN OF PRAYER</a:t>
            </a:r>
            <a:br>
              <a:rPr lang="en-US" sz="4800" b="1" dirty="0"/>
            </a:br>
            <a:r>
              <a:rPr lang="zh-Hans" altLang="en-US" sz="5400" b="1" dirty="0"/>
              <a:t>祷告的母亲</a:t>
            </a:r>
            <a:endParaRPr lang="en-US" sz="5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56F50-9F2A-D448-9DAD-F7E9AA0A3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438400"/>
            <a:ext cx="12192000" cy="4419600"/>
          </a:xfrm>
        </p:spPr>
        <p:txBody>
          <a:bodyPr>
            <a:normAutofit/>
          </a:bodyPr>
          <a:lstStyle/>
          <a:p>
            <a:r>
              <a:rPr lang="en-US" altLang="zh-Hans" sz="4000" b="1" dirty="0"/>
              <a:t>2:9-10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"He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will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guard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the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feet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of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his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faithful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ones...The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adversaries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of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the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Lord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shall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be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broken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to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pieces;..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The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Lord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will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judge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the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ends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of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the</a:t>
            </a:r>
            <a:r>
              <a:rPr lang="zh-Hans" altLang="en-US" sz="4000" b="1" dirty="0"/>
              <a:t> </a:t>
            </a:r>
            <a:r>
              <a:rPr lang="en-US" altLang="zh-Hans" sz="4000" b="1" dirty="0"/>
              <a:t>earth.</a:t>
            </a:r>
            <a:r>
              <a:rPr lang="zh-Hans" altLang="en-US" sz="4000" b="1" dirty="0"/>
              <a:t>他必保护圣民的脚步。。。与耶和华竞争的，。。。耶和华必审判地级的人。。”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007675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13182FB1-B2FD-5B47-A3BE-F1C83949C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407741" cy="685799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537BFB8-C6A2-FF46-ABE9-567C6921CD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5102" y="0"/>
            <a:ext cx="3936898" cy="479585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26B961A-8E59-FF48-A7BB-EABD0469C1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07740" y="2508422"/>
            <a:ext cx="3299679" cy="4349577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C47DAF19-884E-4345-ACD2-EF179B427AB6}"/>
              </a:ext>
            </a:extLst>
          </p:cNvPr>
          <p:cNvSpPr txBox="1"/>
          <p:nvPr/>
        </p:nvSpPr>
        <p:spPr>
          <a:xfrm>
            <a:off x="8255102" y="304800"/>
            <a:ext cx="39020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</a:rPr>
              <a:t>John Wesley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2FFB1A2-19BD-AC4A-A773-D53473AA4CB0}"/>
              </a:ext>
            </a:extLst>
          </p:cNvPr>
          <p:cNvSpPr txBox="1"/>
          <p:nvPr/>
        </p:nvSpPr>
        <p:spPr>
          <a:xfrm>
            <a:off x="5720080" y="2672080"/>
            <a:ext cx="20730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Charles</a:t>
            </a:r>
          </a:p>
          <a:p>
            <a:r>
              <a:rPr lang="en-US" sz="4000" b="1" dirty="0">
                <a:solidFill>
                  <a:schemeClr val="bg1"/>
                </a:solidFill>
              </a:rPr>
              <a:t>Wesley</a:t>
            </a:r>
          </a:p>
        </p:txBody>
      </p:sp>
    </p:spTree>
    <p:extLst>
      <p:ext uri="{BB962C8B-B14F-4D97-AF65-F5344CB8AC3E}">
        <p14:creationId xmlns:p14="http://schemas.microsoft.com/office/powerpoint/2010/main" val="3013218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152</TotalTime>
  <Words>579</Words>
  <Application>Microsoft Macintosh PowerPoint</Application>
  <PresentationFormat>Widescreen</PresentationFormat>
  <Paragraphs>36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宋体</vt:lpstr>
      <vt:lpstr>Arial</vt:lpstr>
      <vt:lpstr>Century Gothic</vt:lpstr>
      <vt:lpstr>Wingdings 3</vt:lpstr>
      <vt:lpstr>Ion Boardroom</vt:lpstr>
      <vt:lpstr>A MOTHER'S PRAYER 一位母亲的祷告 </vt:lpstr>
      <vt:lpstr>PowerPoint Presentation</vt:lpstr>
      <vt:lpstr>PowerPoint Presentation</vt:lpstr>
      <vt:lpstr>A WOMAN OF PRAYER 祷告的母亲</vt:lpstr>
      <vt:lpstr>A WOMAN OF PRAYER 祷告的母亲</vt:lpstr>
      <vt:lpstr>A WOMAN OF PRAYER 祷告的母亲</vt:lpstr>
      <vt:lpstr>A WOMAN OF PRAYER 祷告的母亲</vt:lpstr>
      <vt:lpstr>A WOMAN OF PRAYER 祷告的母亲</vt:lpstr>
      <vt:lpstr>PowerPoint Presentation</vt:lpstr>
      <vt:lpstr>A WOMAN OF PRAYER 祷告的母亲</vt:lpstr>
      <vt:lpstr>A WOMAN OF PRAYER 祷告的母亲</vt:lpstr>
      <vt:lpstr>PowerPoint Presentation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MOTHER BLESSED BY GOD 一位神祝福的母亲 </dc:title>
  <dc:creator>Jane Pan</dc:creator>
  <cp:lastModifiedBy>Jane Pan</cp:lastModifiedBy>
  <cp:revision>15</cp:revision>
  <dcterms:created xsi:type="dcterms:W3CDTF">2018-05-09T13:18:32Z</dcterms:created>
  <dcterms:modified xsi:type="dcterms:W3CDTF">2018-05-11T12:37:47Z</dcterms:modified>
</cp:coreProperties>
</file>