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>
      <p:cViewPr varScale="1">
        <p:scale>
          <a:sx n="130" d="100"/>
          <a:sy n="130" d="100"/>
        </p:scale>
        <p:origin x="1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4361-12B4-494B-934E-3251DA6A15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5D967-53C4-AE46-B6CA-0D80264F1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AF76C-C45C-3D45-AE9A-F977AD1CE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2298" y="-807396"/>
            <a:ext cx="13544145" cy="10158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105FE2-9E6E-F641-91D0-1F52625A4ED1}"/>
              </a:ext>
            </a:extLst>
          </p:cNvPr>
          <p:cNvSpPr txBox="1"/>
          <p:nvPr/>
        </p:nvSpPr>
        <p:spPr>
          <a:xfrm>
            <a:off x="1848118" y="128582"/>
            <a:ext cx="858331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SURRENDERED BY LOVE</a:t>
            </a:r>
          </a:p>
          <a:p>
            <a:pPr algn="ctr"/>
            <a:r>
              <a:rPr lang="zh-Hans" altLang="en-US" sz="8000" b="1" dirty="0">
                <a:solidFill>
                  <a:schemeClr val="bg1"/>
                </a:solidFill>
              </a:rPr>
              <a:t>被爱环绕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FA7F7-92D7-5C47-81C6-2EF3E83898D8}"/>
              </a:ext>
            </a:extLst>
          </p:cNvPr>
          <p:cNvSpPr txBox="1"/>
          <p:nvPr/>
        </p:nvSpPr>
        <p:spPr>
          <a:xfrm>
            <a:off x="2169028" y="5309033"/>
            <a:ext cx="93570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ROMANS </a:t>
            </a:r>
            <a:r>
              <a:rPr lang="zh-Hans" altLang="en-US" sz="6600" b="1" dirty="0">
                <a:solidFill>
                  <a:schemeClr val="bg1"/>
                </a:solidFill>
              </a:rPr>
              <a:t>罗马书</a:t>
            </a:r>
            <a:r>
              <a:rPr lang="en-US" sz="6600" b="1" dirty="0">
                <a:solidFill>
                  <a:schemeClr val="bg1"/>
                </a:solidFill>
              </a:rPr>
              <a:t>8:32-39</a:t>
            </a:r>
          </a:p>
        </p:txBody>
      </p:sp>
    </p:spTree>
    <p:extLst>
      <p:ext uri="{BB962C8B-B14F-4D97-AF65-F5344CB8AC3E}">
        <p14:creationId xmlns:p14="http://schemas.microsoft.com/office/powerpoint/2010/main" val="108996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58B069-7D95-FC47-9B76-67895DB6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20664" cy="230545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6932"/>
                </a:solidFill>
              </a:rPr>
              <a:t>GREATEST LOVE EVER!</a:t>
            </a:r>
            <a:br>
              <a:rPr lang="en-US" sz="6600" b="1" dirty="0">
                <a:solidFill>
                  <a:srgbClr val="006932"/>
                </a:solidFill>
              </a:rPr>
            </a:br>
            <a:r>
              <a:rPr lang="zh-Hans" altLang="en-US" sz="6600" b="1" dirty="0">
                <a:solidFill>
                  <a:srgbClr val="006932"/>
                </a:solidFill>
              </a:rPr>
              <a:t>最大的爱</a:t>
            </a:r>
            <a:endParaRPr lang="en-US" sz="6600" b="1" dirty="0">
              <a:solidFill>
                <a:srgbClr val="00693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1C411D-487B-4E45-9100-715F832DB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5454"/>
            <a:ext cx="12120664" cy="4552546"/>
          </a:xfrm>
        </p:spPr>
        <p:txBody>
          <a:bodyPr>
            <a:normAutofit/>
          </a:bodyPr>
          <a:lstStyle/>
          <a:p>
            <a:r>
              <a:rPr lang="en-US" altLang="zh-Hans" sz="3600" b="1" dirty="0">
                <a:solidFill>
                  <a:srgbClr val="006932"/>
                </a:solidFill>
              </a:rPr>
              <a:t>Vs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39</a:t>
            </a:r>
            <a:r>
              <a:rPr lang="zh-Hans" altLang="en-US" sz="3600" b="1" dirty="0">
                <a:solidFill>
                  <a:srgbClr val="006932"/>
                </a:solidFill>
              </a:rPr>
              <a:t> “</a:t>
            </a:r>
            <a:r>
              <a:rPr lang="en-US" altLang="zh-Hans" sz="3600" b="1" dirty="0">
                <a:solidFill>
                  <a:srgbClr val="006932"/>
                </a:solidFill>
              </a:rPr>
              <a:t>nor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height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nor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depth,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nor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anything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else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in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all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creation,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will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be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able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to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separate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us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from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the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love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of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God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in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Christ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Jesus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our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Lord.</a:t>
            </a:r>
            <a:r>
              <a:rPr lang="zh-Hans" altLang="en-US" sz="3600" b="1" dirty="0">
                <a:solidFill>
                  <a:srgbClr val="006932"/>
                </a:solidFill>
              </a:rPr>
              <a:t>                                        </a:t>
            </a:r>
            <a:r>
              <a:rPr lang="zh-Hans" altLang="en-US" sz="5400" b="1" dirty="0">
                <a:solidFill>
                  <a:srgbClr val="006932"/>
                </a:solidFill>
              </a:rPr>
              <a:t>是高处的，是低处的，是别的受造之物，都不能叫我们与神的爱隔绝；这爱是在我们的主基督耶稣里的。”</a:t>
            </a:r>
            <a:endParaRPr lang="en-US" sz="5400" b="1" dirty="0">
              <a:solidFill>
                <a:srgbClr val="0069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8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8DEE61-BB49-7644-A29D-02D3F0B80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3" t="8468" r="3153" b="27568"/>
          <a:stretch/>
        </p:blipFill>
        <p:spPr>
          <a:xfrm>
            <a:off x="-234777" y="1"/>
            <a:ext cx="12679078" cy="7883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1B55A0-D2B1-D746-9ABE-9BFF600D0917}"/>
              </a:ext>
            </a:extLst>
          </p:cNvPr>
          <p:cNvSpPr txBox="1"/>
          <p:nvPr/>
        </p:nvSpPr>
        <p:spPr>
          <a:xfrm>
            <a:off x="2058057" y="246083"/>
            <a:ext cx="73684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STORY OF THE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WHITE LILY</a:t>
            </a:r>
            <a:r>
              <a:rPr lang="zh-Hans" altLang="en-US" sz="4800" b="1" dirty="0">
                <a:solidFill>
                  <a:schemeClr val="bg1"/>
                </a:solidFill>
              </a:rPr>
              <a:t>百合花的故事</a:t>
            </a:r>
            <a:endParaRPr lang="en-US" sz="4800" b="1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</a:rPr>
              <a:t>By Jane Tyson Clement</a:t>
            </a:r>
          </a:p>
        </p:txBody>
      </p:sp>
    </p:spTree>
    <p:extLst>
      <p:ext uri="{BB962C8B-B14F-4D97-AF65-F5344CB8AC3E}">
        <p14:creationId xmlns:p14="http://schemas.microsoft.com/office/powerpoint/2010/main" val="2332226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AB983A-8DB5-F444-8ABF-74325B359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7" t="-2193" r="36102" b="37719"/>
          <a:stretch/>
        </p:blipFill>
        <p:spPr>
          <a:xfrm>
            <a:off x="679621" y="593125"/>
            <a:ext cx="3039763" cy="1816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4A0B75-6B7D-4045-9852-1B5559DA2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117" y="593125"/>
            <a:ext cx="3782541" cy="1688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BC3C3F-394D-AA40-A118-B26FB9394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80" y="2849949"/>
            <a:ext cx="4000843" cy="2500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FBBD8D-9F83-AA4A-A2F7-9025BB22F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346" y="2281759"/>
            <a:ext cx="3045941" cy="45689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DB06E8-F642-3741-B247-66819C651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4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028386-EED1-6147-B70B-87DF4DCE5B5A}"/>
              </a:ext>
            </a:extLst>
          </p:cNvPr>
          <p:cNvSpPr txBox="1"/>
          <p:nvPr/>
        </p:nvSpPr>
        <p:spPr>
          <a:xfrm>
            <a:off x="3039763" y="333633"/>
            <a:ext cx="55354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6932"/>
                </a:solidFill>
              </a:rPr>
              <a:t>COMMUNION</a:t>
            </a:r>
          </a:p>
          <a:p>
            <a:r>
              <a:rPr lang="zh-Hans" altLang="en-US" sz="7200" b="1" dirty="0">
                <a:solidFill>
                  <a:srgbClr val="006932"/>
                </a:solidFill>
              </a:rPr>
              <a:t>   </a:t>
            </a:r>
            <a:r>
              <a:rPr lang="zh-CN" altLang="en-US" sz="7200" b="1" dirty="0">
                <a:solidFill>
                  <a:srgbClr val="006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掰</a:t>
            </a:r>
            <a:r>
              <a:rPr lang="zh-Hans" altLang="en-US" sz="7200" b="1" dirty="0">
                <a:solidFill>
                  <a:srgbClr val="006932"/>
                </a:solidFill>
              </a:rPr>
              <a:t>饼圣餐</a:t>
            </a:r>
            <a:endParaRPr lang="en-US" sz="7200" b="1" dirty="0">
              <a:solidFill>
                <a:srgbClr val="00693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4B83-FB09-0740-BD8D-C0051CEBFA57}"/>
              </a:ext>
            </a:extLst>
          </p:cNvPr>
          <p:cNvSpPr txBox="1"/>
          <p:nvPr/>
        </p:nvSpPr>
        <p:spPr>
          <a:xfrm>
            <a:off x="440811" y="2641957"/>
            <a:ext cx="1144576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sz="6000" b="1" dirty="0">
                <a:solidFill>
                  <a:srgbClr val="006932"/>
                </a:solidFill>
              </a:rPr>
              <a:t>1.</a:t>
            </a:r>
            <a:r>
              <a:rPr lang="zh-Hans" altLang="en-US" sz="6000" b="1" dirty="0">
                <a:solidFill>
                  <a:srgbClr val="006932"/>
                </a:solidFill>
              </a:rPr>
              <a:t> </a:t>
            </a:r>
            <a:r>
              <a:rPr lang="en-US" altLang="zh-Hans" sz="6000" b="1" dirty="0">
                <a:solidFill>
                  <a:srgbClr val="006932"/>
                </a:solidFill>
              </a:rPr>
              <a:t>Surrounded</a:t>
            </a:r>
            <a:r>
              <a:rPr lang="zh-Hans" altLang="en-US" sz="6000" b="1" dirty="0">
                <a:solidFill>
                  <a:srgbClr val="006932"/>
                </a:solidFill>
              </a:rPr>
              <a:t> </a:t>
            </a:r>
            <a:r>
              <a:rPr lang="en-US" altLang="zh-Hans" sz="6000" b="1" dirty="0">
                <a:solidFill>
                  <a:srgbClr val="006932"/>
                </a:solidFill>
              </a:rPr>
              <a:t>by</a:t>
            </a:r>
            <a:r>
              <a:rPr lang="zh-Hans" altLang="en-US" sz="6000" b="1" dirty="0">
                <a:solidFill>
                  <a:srgbClr val="006932"/>
                </a:solidFill>
              </a:rPr>
              <a:t> </a:t>
            </a:r>
            <a:r>
              <a:rPr lang="en-US" altLang="zh-Hans" sz="6000" b="1" dirty="0">
                <a:solidFill>
                  <a:srgbClr val="006932"/>
                </a:solidFill>
              </a:rPr>
              <a:t>Love</a:t>
            </a:r>
            <a:r>
              <a:rPr lang="zh-Hans" altLang="en-US" sz="6000" b="1" dirty="0">
                <a:solidFill>
                  <a:srgbClr val="006932"/>
                </a:solidFill>
              </a:rPr>
              <a:t>被爱环绕</a:t>
            </a:r>
            <a:endParaRPr lang="en-US" altLang="zh-Hans" sz="6000" b="1" dirty="0">
              <a:solidFill>
                <a:srgbClr val="006932"/>
              </a:solidFill>
            </a:endParaRPr>
          </a:p>
          <a:p>
            <a:r>
              <a:rPr lang="en-US" altLang="zh-Hans" sz="6000" b="1" dirty="0">
                <a:solidFill>
                  <a:srgbClr val="006932"/>
                </a:solidFill>
              </a:rPr>
              <a:t>2.</a:t>
            </a:r>
            <a:r>
              <a:rPr lang="zh-Hans" altLang="en-US" sz="6000" b="1" dirty="0">
                <a:solidFill>
                  <a:srgbClr val="006932"/>
                </a:solidFill>
              </a:rPr>
              <a:t> </a:t>
            </a:r>
            <a:r>
              <a:rPr lang="en-US" altLang="zh-Hans" sz="6000" b="1" dirty="0">
                <a:solidFill>
                  <a:srgbClr val="006932"/>
                </a:solidFill>
              </a:rPr>
              <a:t>Living</a:t>
            </a:r>
            <a:r>
              <a:rPr lang="zh-Hans" altLang="en-US" sz="6000" b="1" dirty="0">
                <a:solidFill>
                  <a:srgbClr val="006932"/>
                </a:solidFill>
              </a:rPr>
              <a:t> </a:t>
            </a:r>
            <a:r>
              <a:rPr lang="en-US" altLang="zh-Hans" sz="6000" b="1" dirty="0">
                <a:solidFill>
                  <a:srgbClr val="006932"/>
                </a:solidFill>
              </a:rPr>
              <a:t>God</a:t>
            </a:r>
            <a:r>
              <a:rPr lang="zh-Hans" altLang="en-US" sz="6000" b="1" dirty="0">
                <a:solidFill>
                  <a:srgbClr val="006932"/>
                </a:solidFill>
              </a:rPr>
              <a:t>复活的神</a:t>
            </a:r>
            <a:endParaRPr lang="en-US" altLang="zh-Hans" sz="6000" b="1" dirty="0">
              <a:solidFill>
                <a:srgbClr val="006932"/>
              </a:solidFill>
            </a:endParaRPr>
          </a:p>
          <a:p>
            <a:r>
              <a:rPr lang="en-US" altLang="zh-Hans" sz="6000" b="1" dirty="0">
                <a:solidFill>
                  <a:srgbClr val="006932"/>
                </a:solidFill>
              </a:rPr>
              <a:t>3.</a:t>
            </a:r>
            <a:r>
              <a:rPr lang="zh-Hans" altLang="en-US" sz="6000" b="1" dirty="0">
                <a:solidFill>
                  <a:srgbClr val="006932"/>
                </a:solidFill>
              </a:rPr>
              <a:t> </a:t>
            </a:r>
            <a:r>
              <a:rPr lang="en-US" altLang="zh-Hans" sz="6000" b="1" dirty="0">
                <a:solidFill>
                  <a:srgbClr val="006932"/>
                </a:solidFill>
              </a:rPr>
              <a:t>Nothing</a:t>
            </a:r>
            <a:r>
              <a:rPr lang="zh-Hans" altLang="en-US" sz="6000" b="1" dirty="0">
                <a:solidFill>
                  <a:srgbClr val="006932"/>
                </a:solidFill>
              </a:rPr>
              <a:t> </a:t>
            </a:r>
            <a:r>
              <a:rPr lang="en-US" altLang="zh-Hans" sz="6000" b="1" dirty="0">
                <a:solidFill>
                  <a:srgbClr val="006932"/>
                </a:solidFill>
              </a:rPr>
              <a:t>Can</a:t>
            </a:r>
            <a:r>
              <a:rPr lang="zh-Hans" altLang="en-US" sz="6000" b="1" dirty="0">
                <a:solidFill>
                  <a:srgbClr val="006932"/>
                </a:solidFill>
              </a:rPr>
              <a:t> </a:t>
            </a:r>
            <a:r>
              <a:rPr lang="en-US" altLang="zh-Hans" sz="6000" b="1" dirty="0">
                <a:solidFill>
                  <a:srgbClr val="006932"/>
                </a:solidFill>
              </a:rPr>
              <a:t>Separate</a:t>
            </a:r>
            <a:r>
              <a:rPr lang="zh-Hans" altLang="en-US" sz="6000" b="1" dirty="0">
                <a:solidFill>
                  <a:srgbClr val="006932"/>
                </a:solidFill>
              </a:rPr>
              <a:t> </a:t>
            </a:r>
            <a:r>
              <a:rPr lang="en-US" altLang="zh-Hans" sz="6000" b="1" dirty="0">
                <a:solidFill>
                  <a:srgbClr val="006932"/>
                </a:solidFill>
              </a:rPr>
              <a:t>Us</a:t>
            </a:r>
            <a:r>
              <a:rPr lang="zh-Hans" altLang="en-US" sz="6000" b="1" dirty="0">
                <a:solidFill>
                  <a:srgbClr val="006932"/>
                </a:solidFill>
              </a:rPr>
              <a:t> </a:t>
            </a:r>
            <a:endParaRPr lang="en-US" altLang="zh-Hans" sz="6000" b="1" dirty="0">
              <a:solidFill>
                <a:srgbClr val="006932"/>
              </a:solidFill>
            </a:endParaRPr>
          </a:p>
          <a:p>
            <a:r>
              <a:rPr lang="zh-Hans" altLang="en-US" sz="6000" b="1" dirty="0">
                <a:solidFill>
                  <a:srgbClr val="006932"/>
                </a:solidFill>
              </a:rPr>
              <a:t>     在耶稣基督里的爱不能隔绝</a:t>
            </a:r>
            <a:endParaRPr lang="en-US" sz="6000" b="1" dirty="0">
              <a:solidFill>
                <a:srgbClr val="0069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4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28407E-E6F2-8848-BF26-F2F4EA37F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566" y="0"/>
            <a:ext cx="9786434" cy="70381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21370C-6A7E-F746-9DD8-E59EA5A3B000}"/>
              </a:ext>
            </a:extLst>
          </p:cNvPr>
          <p:cNvSpPr txBox="1"/>
          <p:nvPr/>
        </p:nvSpPr>
        <p:spPr>
          <a:xfrm>
            <a:off x="220844" y="782945"/>
            <a:ext cx="20874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Story:</a:t>
            </a:r>
          </a:p>
          <a:p>
            <a:r>
              <a:rPr lang="en-US" sz="4800" b="1" dirty="0"/>
              <a:t>Evelyn</a:t>
            </a:r>
          </a:p>
          <a:p>
            <a:r>
              <a:rPr lang="en-US" sz="4800" b="1" dirty="0"/>
              <a:t>And</a:t>
            </a:r>
          </a:p>
          <a:p>
            <a:r>
              <a:rPr lang="en-US" sz="4800" b="1" dirty="0"/>
              <a:t>Rick</a:t>
            </a:r>
          </a:p>
        </p:txBody>
      </p:sp>
    </p:spTree>
    <p:extLst>
      <p:ext uri="{BB962C8B-B14F-4D97-AF65-F5344CB8AC3E}">
        <p14:creationId xmlns:p14="http://schemas.microsoft.com/office/powerpoint/2010/main" val="31083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58B069-7D95-FC47-9B76-67895DB6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20664" cy="230545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6932"/>
                </a:solidFill>
              </a:rPr>
              <a:t>GREATEST LOVE EVER!</a:t>
            </a:r>
            <a:br>
              <a:rPr lang="en-US" sz="6600" b="1" dirty="0">
                <a:solidFill>
                  <a:srgbClr val="006932"/>
                </a:solidFill>
              </a:rPr>
            </a:br>
            <a:r>
              <a:rPr lang="zh-Hans" altLang="en-US" sz="6600" b="1" dirty="0">
                <a:solidFill>
                  <a:srgbClr val="006932"/>
                </a:solidFill>
              </a:rPr>
              <a:t>最大的爱</a:t>
            </a:r>
            <a:endParaRPr lang="en-US" sz="6600" b="1" dirty="0">
              <a:solidFill>
                <a:srgbClr val="00693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1C411D-487B-4E45-9100-715F832DB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70675"/>
            <a:ext cx="12120664" cy="4552546"/>
          </a:xfrm>
        </p:spPr>
        <p:txBody>
          <a:bodyPr>
            <a:normAutofit lnSpcReduction="10000"/>
          </a:bodyPr>
          <a:lstStyle/>
          <a:p>
            <a:r>
              <a:rPr lang="en-US" altLang="zh-Hans" sz="4800" b="1" dirty="0">
                <a:solidFill>
                  <a:srgbClr val="006932"/>
                </a:solidFill>
              </a:rPr>
              <a:t>Vs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32</a:t>
            </a:r>
            <a:r>
              <a:rPr lang="zh-Hans" altLang="en-US" sz="4800" b="1" dirty="0">
                <a:solidFill>
                  <a:srgbClr val="006932"/>
                </a:solidFill>
              </a:rPr>
              <a:t> “</a:t>
            </a:r>
            <a:r>
              <a:rPr lang="en-US" altLang="zh-Hans" sz="4800" b="1" dirty="0">
                <a:solidFill>
                  <a:srgbClr val="006932"/>
                </a:solidFill>
              </a:rPr>
              <a:t>He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who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did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not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spare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his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own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Son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but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gave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Him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up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for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us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all,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how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will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he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not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also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with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Him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graciously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give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us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all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things?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zh-Hans" altLang="en-US" sz="5400" b="1" dirty="0">
                <a:solidFill>
                  <a:srgbClr val="006932"/>
                </a:solidFill>
              </a:rPr>
              <a:t>神既不爱惜自己的儿子为我们众人舍了，既</a:t>
            </a:r>
            <a:r>
              <a:rPr lang="zh-CN" altLang="en-US" sz="5400" b="1" dirty="0">
                <a:solidFill>
                  <a:srgbClr val="0069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岂</a:t>
            </a:r>
            <a:r>
              <a:rPr lang="zh-Hans" altLang="en-US" sz="5400" b="1" dirty="0">
                <a:solidFill>
                  <a:srgbClr val="006932"/>
                </a:solidFill>
              </a:rPr>
              <a:t>不也把万物和他一同白白的赐给我们吗？”</a:t>
            </a:r>
            <a:endParaRPr lang="en-US" sz="5400" b="1" dirty="0">
              <a:solidFill>
                <a:srgbClr val="0069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7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58B069-7D95-FC47-9B76-67895DB6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20664" cy="230545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6932"/>
                </a:solidFill>
              </a:rPr>
              <a:t>GREATEST LOVE EVER!</a:t>
            </a:r>
            <a:br>
              <a:rPr lang="en-US" sz="6600" b="1" dirty="0">
                <a:solidFill>
                  <a:srgbClr val="006932"/>
                </a:solidFill>
              </a:rPr>
            </a:br>
            <a:r>
              <a:rPr lang="zh-Hans" altLang="en-US" sz="6600" b="1" dirty="0">
                <a:solidFill>
                  <a:srgbClr val="006932"/>
                </a:solidFill>
              </a:rPr>
              <a:t>最大的爱</a:t>
            </a:r>
            <a:endParaRPr lang="en-US" sz="6600" b="1" dirty="0">
              <a:solidFill>
                <a:srgbClr val="00693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1C411D-487B-4E45-9100-715F832DB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5454"/>
            <a:ext cx="12120664" cy="4552546"/>
          </a:xfrm>
        </p:spPr>
        <p:txBody>
          <a:bodyPr>
            <a:normAutofit/>
          </a:bodyPr>
          <a:lstStyle/>
          <a:p>
            <a:r>
              <a:rPr lang="en-US" altLang="zh-Hans" sz="4800" b="1" dirty="0">
                <a:solidFill>
                  <a:srgbClr val="006932"/>
                </a:solidFill>
              </a:rPr>
              <a:t>Vs.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33</a:t>
            </a:r>
            <a:r>
              <a:rPr lang="zh-Hans" altLang="en-US" sz="4800" b="1" dirty="0">
                <a:solidFill>
                  <a:srgbClr val="006932"/>
                </a:solidFill>
              </a:rPr>
              <a:t> “</a:t>
            </a:r>
            <a:r>
              <a:rPr lang="en-US" altLang="zh-Hans" sz="4800" b="1" dirty="0">
                <a:solidFill>
                  <a:srgbClr val="006932"/>
                </a:solidFill>
              </a:rPr>
              <a:t>Who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shall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bring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any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charge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against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God's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elect?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It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is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God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who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justifies.</a:t>
            </a:r>
            <a:r>
              <a:rPr lang="zh-Hans" altLang="en-US" sz="4800" b="1" dirty="0">
                <a:solidFill>
                  <a:srgbClr val="006932"/>
                </a:solidFill>
              </a:rPr>
              <a:t>                                                </a:t>
            </a:r>
            <a:r>
              <a:rPr lang="zh-Hans" altLang="en-US" sz="6000" b="1" dirty="0">
                <a:solidFill>
                  <a:srgbClr val="006932"/>
                </a:solidFill>
              </a:rPr>
              <a:t>谁能控告神所拣选的人呢？有神称他们为义了”</a:t>
            </a:r>
            <a:endParaRPr lang="en-US" sz="6000" b="1" dirty="0">
              <a:solidFill>
                <a:srgbClr val="0069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58B069-7D95-FC47-9B76-67895DB6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617"/>
            <a:ext cx="12120664" cy="230545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6932"/>
                </a:solidFill>
              </a:rPr>
              <a:t>GREATEST LOVE EVER!</a:t>
            </a:r>
            <a:br>
              <a:rPr lang="en-US" sz="6600" b="1" dirty="0">
                <a:solidFill>
                  <a:srgbClr val="006932"/>
                </a:solidFill>
              </a:rPr>
            </a:br>
            <a:r>
              <a:rPr lang="zh-Hans" altLang="en-US" sz="6600" b="1" dirty="0">
                <a:solidFill>
                  <a:srgbClr val="006932"/>
                </a:solidFill>
              </a:rPr>
              <a:t>最大的爱</a:t>
            </a:r>
            <a:endParaRPr lang="en-US" sz="6600" b="1" dirty="0">
              <a:solidFill>
                <a:srgbClr val="00693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1C411D-487B-4E45-9100-715F832DB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8319"/>
            <a:ext cx="12120664" cy="4552546"/>
          </a:xfrm>
        </p:spPr>
        <p:txBody>
          <a:bodyPr>
            <a:normAutofit lnSpcReduction="10000"/>
          </a:bodyPr>
          <a:lstStyle/>
          <a:p>
            <a:r>
              <a:rPr lang="en-US" altLang="zh-Hans" sz="4000" b="1" dirty="0">
                <a:solidFill>
                  <a:srgbClr val="006932"/>
                </a:solidFill>
              </a:rPr>
              <a:t>Vs.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34</a:t>
            </a:r>
            <a:r>
              <a:rPr lang="zh-Hans" altLang="en-US" sz="4000" b="1" dirty="0">
                <a:solidFill>
                  <a:srgbClr val="006932"/>
                </a:solidFill>
              </a:rPr>
              <a:t> “</a:t>
            </a:r>
            <a:r>
              <a:rPr lang="en-US" altLang="zh-Hans" sz="4000" b="1" dirty="0">
                <a:solidFill>
                  <a:srgbClr val="006932"/>
                </a:solidFill>
              </a:rPr>
              <a:t>Who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is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to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condemn?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Christ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Jesus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is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the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one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who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died—more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than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that,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who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was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raised—who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is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at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the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right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hand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of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God,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who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indeed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is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interceding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for</a:t>
            </a:r>
            <a:r>
              <a:rPr lang="zh-Hans" altLang="en-US" sz="4000" b="1" dirty="0">
                <a:solidFill>
                  <a:srgbClr val="006932"/>
                </a:solidFill>
              </a:rPr>
              <a:t> </a:t>
            </a:r>
            <a:r>
              <a:rPr lang="en-US" altLang="zh-Hans" sz="4000" b="1" dirty="0">
                <a:solidFill>
                  <a:srgbClr val="006932"/>
                </a:solidFill>
              </a:rPr>
              <a:t>us.</a:t>
            </a:r>
            <a:r>
              <a:rPr lang="zh-Hans" altLang="en-US" sz="4000" b="1" dirty="0">
                <a:solidFill>
                  <a:srgbClr val="006932"/>
                </a:solidFill>
              </a:rPr>
              <a:t>                                            </a:t>
            </a:r>
            <a:r>
              <a:rPr lang="zh-Hans" altLang="en-US" sz="4800" b="1" dirty="0">
                <a:solidFill>
                  <a:srgbClr val="006932"/>
                </a:solidFill>
              </a:rPr>
              <a:t>谁能定他们的罪呢？有耶稣基督已经死了，而且从死里复活，现今在神的右边，也替我们祈求。</a:t>
            </a:r>
            <a:endParaRPr lang="en-US" sz="4800" b="1" dirty="0">
              <a:solidFill>
                <a:srgbClr val="0069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4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58B069-7D95-FC47-9B76-67895DB6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6" y="-5261"/>
            <a:ext cx="12120664" cy="230545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6932"/>
                </a:solidFill>
              </a:rPr>
              <a:t>GREATEST LOVE EVER!</a:t>
            </a:r>
            <a:br>
              <a:rPr lang="en-US" sz="6600" b="1" dirty="0">
                <a:solidFill>
                  <a:srgbClr val="006932"/>
                </a:solidFill>
              </a:rPr>
            </a:br>
            <a:r>
              <a:rPr lang="zh-Hans" altLang="en-US" sz="6600" b="1" dirty="0">
                <a:solidFill>
                  <a:srgbClr val="006932"/>
                </a:solidFill>
              </a:rPr>
              <a:t>最大的爱</a:t>
            </a:r>
            <a:endParaRPr lang="en-US" sz="6600" b="1" dirty="0">
              <a:solidFill>
                <a:srgbClr val="00693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1C411D-487B-4E45-9100-715F832DB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5962"/>
            <a:ext cx="12120664" cy="4552546"/>
          </a:xfrm>
        </p:spPr>
        <p:txBody>
          <a:bodyPr>
            <a:normAutofit lnSpcReduction="10000"/>
          </a:bodyPr>
          <a:lstStyle/>
          <a:p>
            <a:r>
              <a:rPr lang="en-US" altLang="zh-Hans" sz="3200" b="1" dirty="0">
                <a:solidFill>
                  <a:srgbClr val="006932"/>
                </a:solidFill>
              </a:rPr>
              <a:t>Vs.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35</a:t>
            </a:r>
            <a:r>
              <a:rPr lang="zh-Hans" altLang="en-US" sz="3200" b="1" dirty="0">
                <a:solidFill>
                  <a:srgbClr val="006932"/>
                </a:solidFill>
              </a:rPr>
              <a:t> “</a:t>
            </a:r>
            <a:r>
              <a:rPr lang="en-US" altLang="zh-Hans" sz="3200" b="1" dirty="0">
                <a:solidFill>
                  <a:srgbClr val="006932"/>
                </a:solidFill>
              </a:rPr>
              <a:t>Who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shall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separate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us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from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the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love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of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Christ?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Shall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tribulation,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or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distress,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or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persecution,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or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famine,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or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nakedness,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or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danger,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or</a:t>
            </a:r>
            <a:r>
              <a:rPr lang="zh-Hans" altLang="en-US" sz="3200" b="1" dirty="0">
                <a:solidFill>
                  <a:srgbClr val="006932"/>
                </a:solidFill>
              </a:rPr>
              <a:t> </a:t>
            </a:r>
            <a:r>
              <a:rPr lang="en-US" altLang="zh-Hans" sz="3200" b="1" dirty="0">
                <a:solidFill>
                  <a:srgbClr val="006932"/>
                </a:solidFill>
              </a:rPr>
              <a:t>sword?</a:t>
            </a:r>
            <a:r>
              <a:rPr lang="zh-Hans" altLang="en-US" sz="3200" b="1" dirty="0">
                <a:solidFill>
                  <a:srgbClr val="006932"/>
                </a:solidFill>
              </a:rPr>
              <a:t>                                              </a:t>
            </a:r>
            <a:r>
              <a:rPr lang="zh-Hans" altLang="en-US" sz="5400" b="1" dirty="0">
                <a:solidFill>
                  <a:srgbClr val="006932"/>
                </a:solidFill>
              </a:rPr>
              <a:t>谁能使我们与基督的爱隔绝呢？难道是患难吗？是困苦吗？是逼迫吗？是饥饿吗？是赤身露体吗？是危险吗？是刀剑吗？”</a:t>
            </a:r>
            <a:endParaRPr lang="en-US" sz="5400" b="1" dirty="0">
              <a:solidFill>
                <a:srgbClr val="0069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58B069-7D95-FC47-9B76-67895DB6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20664" cy="230545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6932"/>
                </a:solidFill>
              </a:rPr>
              <a:t>GREATEST LOVE EVER!</a:t>
            </a:r>
            <a:br>
              <a:rPr lang="en-US" sz="6600" b="1" dirty="0">
                <a:solidFill>
                  <a:srgbClr val="006932"/>
                </a:solidFill>
              </a:rPr>
            </a:br>
            <a:r>
              <a:rPr lang="zh-Hans" altLang="en-US" sz="6600" b="1" dirty="0">
                <a:solidFill>
                  <a:srgbClr val="006932"/>
                </a:solidFill>
              </a:rPr>
              <a:t>最大的爱</a:t>
            </a:r>
            <a:endParaRPr lang="en-US" sz="6600" b="1" dirty="0">
              <a:solidFill>
                <a:srgbClr val="00693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1C411D-487B-4E45-9100-715F832DB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1248"/>
            <a:ext cx="12120664" cy="4552546"/>
          </a:xfrm>
        </p:spPr>
        <p:txBody>
          <a:bodyPr>
            <a:normAutofit lnSpcReduction="10000"/>
          </a:bodyPr>
          <a:lstStyle/>
          <a:p>
            <a:r>
              <a:rPr lang="en-US" altLang="zh-Hans" sz="4800" b="1" dirty="0">
                <a:solidFill>
                  <a:srgbClr val="006932"/>
                </a:solidFill>
              </a:rPr>
              <a:t>Vs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36</a:t>
            </a:r>
            <a:r>
              <a:rPr lang="zh-Hans" altLang="en-US" sz="4800" b="1" dirty="0">
                <a:solidFill>
                  <a:srgbClr val="006932"/>
                </a:solidFill>
              </a:rPr>
              <a:t> “</a:t>
            </a:r>
            <a:r>
              <a:rPr lang="en-US" altLang="zh-Hans" sz="4800" b="1" dirty="0">
                <a:solidFill>
                  <a:srgbClr val="006932"/>
                </a:solidFill>
              </a:rPr>
              <a:t>As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it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is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written,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'for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your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sake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we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are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being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killed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all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the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day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long;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we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are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regarded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as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sheep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to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be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slaughtered.'</a:t>
            </a:r>
            <a:r>
              <a:rPr lang="zh-Hans" altLang="en-US" sz="4800" b="1" dirty="0">
                <a:solidFill>
                  <a:srgbClr val="006932"/>
                </a:solidFill>
              </a:rPr>
              <a:t>                                        </a:t>
            </a:r>
            <a:r>
              <a:rPr lang="zh-Hans" altLang="en-US" sz="5400" b="1" dirty="0">
                <a:solidFill>
                  <a:srgbClr val="006932"/>
                </a:solidFill>
              </a:rPr>
              <a:t>如经上所记：我们为你的缘故终日被杀；人看我们如将宰的羊。”</a:t>
            </a:r>
            <a:endParaRPr lang="en-US" sz="5400" b="1" dirty="0">
              <a:solidFill>
                <a:srgbClr val="0069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7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58B069-7D95-FC47-9B76-67895DB6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20664" cy="230545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6932"/>
                </a:solidFill>
              </a:rPr>
              <a:t>GREATEST LOVE EVER!</a:t>
            </a:r>
            <a:br>
              <a:rPr lang="en-US" sz="6600" b="1" dirty="0">
                <a:solidFill>
                  <a:srgbClr val="006932"/>
                </a:solidFill>
              </a:rPr>
            </a:br>
            <a:r>
              <a:rPr lang="zh-Hans" altLang="en-US" sz="6600" b="1" dirty="0">
                <a:solidFill>
                  <a:srgbClr val="006932"/>
                </a:solidFill>
              </a:rPr>
              <a:t>最大的爱</a:t>
            </a:r>
            <a:endParaRPr lang="en-US" sz="6600" b="1" dirty="0">
              <a:solidFill>
                <a:srgbClr val="00693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1C411D-487B-4E45-9100-715F832DB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5454"/>
            <a:ext cx="12120664" cy="4552546"/>
          </a:xfrm>
        </p:spPr>
        <p:txBody>
          <a:bodyPr>
            <a:normAutofit/>
          </a:bodyPr>
          <a:lstStyle/>
          <a:p>
            <a:r>
              <a:rPr lang="en-US" altLang="zh-Hans" sz="4800" b="1" dirty="0">
                <a:solidFill>
                  <a:srgbClr val="006932"/>
                </a:solidFill>
              </a:rPr>
              <a:t>Vs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37</a:t>
            </a:r>
            <a:r>
              <a:rPr lang="zh-Hans" altLang="en-US" sz="4800" b="1" dirty="0">
                <a:solidFill>
                  <a:srgbClr val="006932"/>
                </a:solidFill>
              </a:rPr>
              <a:t> “</a:t>
            </a:r>
            <a:r>
              <a:rPr lang="en-US" altLang="zh-Hans" sz="4800" b="1" dirty="0">
                <a:solidFill>
                  <a:srgbClr val="006932"/>
                </a:solidFill>
              </a:rPr>
              <a:t>No,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in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all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these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things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we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are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more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than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conquerors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through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him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who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loved</a:t>
            </a:r>
            <a:r>
              <a:rPr lang="zh-Hans" altLang="en-US" sz="4800" b="1" dirty="0">
                <a:solidFill>
                  <a:srgbClr val="006932"/>
                </a:solidFill>
              </a:rPr>
              <a:t> </a:t>
            </a:r>
            <a:r>
              <a:rPr lang="en-US" altLang="zh-Hans" sz="4800" b="1" dirty="0">
                <a:solidFill>
                  <a:srgbClr val="006932"/>
                </a:solidFill>
              </a:rPr>
              <a:t>us.</a:t>
            </a:r>
            <a:r>
              <a:rPr lang="zh-Hans" altLang="en-US" sz="4800" b="1" dirty="0">
                <a:solidFill>
                  <a:srgbClr val="006932"/>
                </a:solidFill>
              </a:rPr>
              <a:t>                                                </a:t>
            </a:r>
            <a:r>
              <a:rPr lang="zh-Hans" altLang="en-US" sz="6000" b="1" dirty="0">
                <a:solidFill>
                  <a:srgbClr val="006932"/>
                </a:solidFill>
              </a:rPr>
              <a:t>然而，靠着我们的主，在这一切的事上已经得胜有余了。”</a:t>
            </a:r>
            <a:endParaRPr lang="en-US" sz="6000" b="1" dirty="0">
              <a:solidFill>
                <a:srgbClr val="0069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8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58B069-7D95-FC47-9B76-67895DB6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20664" cy="230545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6932"/>
                </a:solidFill>
              </a:rPr>
              <a:t>GREATEST LOVE EVER!</a:t>
            </a:r>
            <a:br>
              <a:rPr lang="en-US" sz="6600" b="1" dirty="0">
                <a:solidFill>
                  <a:srgbClr val="006932"/>
                </a:solidFill>
              </a:rPr>
            </a:br>
            <a:r>
              <a:rPr lang="zh-Hans" altLang="en-US" sz="6600" b="1" dirty="0">
                <a:solidFill>
                  <a:srgbClr val="006932"/>
                </a:solidFill>
              </a:rPr>
              <a:t>最大的爱</a:t>
            </a:r>
            <a:endParaRPr lang="en-US" sz="6600" b="1" dirty="0">
              <a:solidFill>
                <a:srgbClr val="00693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1C411D-487B-4E45-9100-715F832DB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5454"/>
            <a:ext cx="12120664" cy="4552546"/>
          </a:xfrm>
        </p:spPr>
        <p:txBody>
          <a:bodyPr>
            <a:normAutofit/>
          </a:bodyPr>
          <a:lstStyle/>
          <a:p>
            <a:r>
              <a:rPr lang="en-US" altLang="zh-Hans" sz="3600" b="1" dirty="0">
                <a:solidFill>
                  <a:srgbClr val="006932"/>
                </a:solidFill>
              </a:rPr>
              <a:t>Vs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38</a:t>
            </a:r>
            <a:r>
              <a:rPr lang="zh-Hans" altLang="en-US" sz="3600" b="1" dirty="0">
                <a:solidFill>
                  <a:srgbClr val="006932"/>
                </a:solidFill>
              </a:rPr>
              <a:t> “</a:t>
            </a:r>
            <a:r>
              <a:rPr lang="en-US" altLang="zh-Hans" sz="3600" b="1" dirty="0">
                <a:solidFill>
                  <a:srgbClr val="006932"/>
                </a:solidFill>
              </a:rPr>
              <a:t>For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I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am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sure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that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neither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death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nor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life,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nor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angels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nor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rulers,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nor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things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present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nor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things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to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come,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nor</a:t>
            </a:r>
            <a:r>
              <a:rPr lang="zh-Hans" altLang="en-US" sz="3600" b="1" dirty="0">
                <a:solidFill>
                  <a:srgbClr val="006932"/>
                </a:solidFill>
              </a:rPr>
              <a:t> </a:t>
            </a:r>
            <a:r>
              <a:rPr lang="en-US" altLang="zh-Hans" sz="3600" b="1" dirty="0">
                <a:solidFill>
                  <a:srgbClr val="006932"/>
                </a:solidFill>
              </a:rPr>
              <a:t>powers,</a:t>
            </a:r>
            <a:r>
              <a:rPr lang="zh-Hans" altLang="en-US" sz="3600" b="1" dirty="0">
                <a:solidFill>
                  <a:srgbClr val="006932"/>
                </a:solidFill>
              </a:rPr>
              <a:t>                                                      </a:t>
            </a:r>
            <a:r>
              <a:rPr lang="zh-Hans" altLang="en-US" sz="5400" b="1" dirty="0">
                <a:solidFill>
                  <a:srgbClr val="006932"/>
                </a:solidFill>
              </a:rPr>
              <a:t>因为我深信无论是死，是生，是天使，是掌权的，是有能的，是现在的事，是将来的事，</a:t>
            </a:r>
            <a:endParaRPr lang="en-US" sz="5400" b="1" dirty="0">
              <a:solidFill>
                <a:srgbClr val="0069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067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551</Words>
  <Application>Microsoft Macintosh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Aharoni</vt:lpstr>
      <vt:lpstr>方正姚体</vt:lpstr>
      <vt:lpstr>微软雅黑</vt:lpstr>
      <vt:lpstr>华文新魏</vt:lpstr>
      <vt:lpstr>Arial</vt:lpstr>
      <vt:lpstr>Trebuchet MS</vt:lpstr>
      <vt:lpstr>Wingdings 3</vt:lpstr>
      <vt:lpstr>Facet</vt:lpstr>
      <vt:lpstr>PowerPoint Presentation</vt:lpstr>
      <vt:lpstr>PowerPoint Presentation</vt:lpstr>
      <vt:lpstr>GREATEST LOVE EVER! 最大的爱</vt:lpstr>
      <vt:lpstr>GREATEST LOVE EVER! 最大的爱</vt:lpstr>
      <vt:lpstr>GREATEST LOVE EVER! 最大的爱</vt:lpstr>
      <vt:lpstr>GREATEST LOVE EVER! 最大的爱</vt:lpstr>
      <vt:lpstr>GREATEST LOVE EVER! 最大的爱</vt:lpstr>
      <vt:lpstr>GREATEST LOVE EVER! 最大的爱</vt:lpstr>
      <vt:lpstr>GREATEST LOVE EVER! 最大的爱</vt:lpstr>
      <vt:lpstr>GREATEST LOVE EVER! 最大的爱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Pan</dc:creator>
  <cp:lastModifiedBy>Jane Pan</cp:lastModifiedBy>
  <cp:revision>11</cp:revision>
  <dcterms:created xsi:type="dcterms:W3CDTF">2018-03-27T13:47:17Z</dcterms:created>
  <dcterms:modified xsi:type="dcterms:W3CDTF">2018-03-28T19:33:51Z</dcterms:modified>
</cp:coreProperties>
</file>