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3" r:id="rId1"/>
    <p:sldMasterId id="2147484915" r:id="rId2"/>
  </p:sldMasterIdLst>
  <p:notesMasterIdLst>
    <p:notesMasterId r:id="rId5"/>
  </p:notesMasterIdLst>
  <p:sldIdLst>
    <p:sldId id="300" r:id="rId3"/>
    <p:sldId id="30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GZHI LI" initials="HL" lastIdx="1" clrIdx="0">
    <p:extLst>
      <p:ext uri="{19B8F6BF-5375-455C-9EA6-DF929625EA0E}">
        <p15:presenceInfo xmlns:p15="http://schemas.microsoft.com/office/powerpoint/2012/main" userId="133983366_tp_dropbox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CC33"/>
    <a:srgbClr val="1C1C1C"/>
    <a:srgbClr val="000000"/>
    <a:srgbClr val="CCFF33"/>
    <a:srgbClr val="29292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66" autoAdjust="0"/>
    <p:restoredTop sz="86369" autoAdjust="0"/>
  </p:normalViewPr>
  <p:slideViewPr>
    <p:cSldViewPr>
      <p:cViewPr varScale="1">
        <p:scale>
          <a:sx n="75" d="100"/>
          <a:sy n="75" d="100"/>
        </p:scale>
        <p:origin x="117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B041A0-6BDD-4989-B53F-D51A10EF3F9F}" type="datetimeFigureOut">
              <a:rPr lang="en-US"/>
              <a:pPr>
                <a:defRPr/>
              </a:pPr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76A99C-41FF-4FCE-A064-8C98EA388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2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443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4AB6-735C-444A-8D67-CBC876B6B2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6D58-D833-4EFE-BD1C-FBF06A841D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7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F084-F1C5-40DE-ACD4-57B2E9036D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99CF-059D-467F-99CA-66BD1A10F9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FE3E1-6FEB-4F1E-809A-2DD13CE816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58461-D9B9-4E30-87E7-BD0B2B9319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4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6E9341F1-E361-4FA5-AD52-1C80147EEC29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0502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AD328EFF-488E-408D-A659-ACEF209039E1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2313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A23B3908-01AD-4ECF-B9DC-71CF7B04E61D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5673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2DB90DBC-0EA8-4093-9A8D-9AB473066187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0595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0EA7287E-B1FA-4DDF-999B-53B30484938E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6967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2FA89A0-0C86-4CC5-AAD1-A546E67596B4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0987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66A103ED-2450-475E-AA02-51E0E2DC97BE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72084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CC014AD1-8E17-4FC5-87E8-7FF4DB4E6476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7981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DA6A-07DC-4E98-AA6B-071086130F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C213-EDD3-49EE-B088-2C66595D6D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25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33B17F2-D511-442F-B779-2A918C7DE7A2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71273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7A405DE1-8A93-4E20-9711-34B4C374575C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8719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1687FB37-A566-455D-8600-28B7D9F9C6A8}" type="slidenum">
              <a:rPr kumimoji="1" lang="en-US" altLang="zh-CN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kumimoji="1" lang="en-US" altLang="zh-CN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94296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0739-C6C4-4AEF-B0CB-355E7B8C03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673D7-9E24-47FF-AC47-55CBEEDA20E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0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C5BBB-97C8-4562-BA67-F3D934366E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8C68-FDFC-454D-93E3-74767E8AF8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8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BCFE-888F-41E0-83E8-7C1E406E01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01A6-156B-4BB6-834C-95293AE595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7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4222-41D4-4205-8B4A-CF4434AA73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08E4-7B92-47D2-AF5D-35A503E578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6050-A01D-4884-A998-AA05E8A688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08DD-A481-4CE0-8AAF-62B8FC0D81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2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C3C1-1452-4817-A3FC-5D6634F586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C388-A3DB-424F-8697-CB797A35E4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9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AB58-DA2A-4D35-A16E-43BDC43A5D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E2F5-C914-4A48-A6CE-E5584527DE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2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3CC89B54-93A4-4003-8726-2A949FDBA3DA}" type="datetimeFigureOut">
              <a:rPr lang="en-US" b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4/17/2018</a:t>
            </a:fld>
            <a:endParaRPr lang="en-US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D1AA478F-EF83-482A-B09F-AEB88612C114}" type="slidenum">
              <a:rPr lang="en-US" b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0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第二层</a:t>
            </a:r>
          </a:p>
          <a:p>
            <a:pPr lvl="2"/>
            <a:r>
              <a:rPr lang="zh-CN" altLang="en-US"/>
              <a:t>第三层</a:t>
            </a:r>
          </a:p>
          <a:p>
            <a:pPr lvl="3"/>
            <a:r>
              <a:rPr lang="zh-CN" altLang="en-US"/>
              <a:t>第四层</a:t>
            </a:r>
          </a:p>
          <a:p>
            <a:pPr lvl="4"/>
            <a:r>
              <a:rPr lang="zh-CN" altLang="en-US"/>
              <a:t>第五层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1" hangingPunct="1">
              <a:defRPr/>
            </a:pPr>
            <a:endParaRPr kumimoji="1" lang="en-US" altLang="zh-CN" b="0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1" hangingPunct="1">
              <a:defRPr/>
            </a:pPr>
            <a:endParaRPr kumimoji="1" lang="en-US" altLang="zh-CN" b="0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1" hangingPunct="1">
              <a:defRPr/>
            </a:pPr>
            <a:fld id="{D3E5011D-5618-4C85-BD10-4D04FF857B97}" type="slidenum">
              <a:rPr kumimoji="1" lang="en-US" altLang="zh-CN" b="0">
                <a:solidFill>
                  <a:srgbClr val="000000"/>
                </a:solidFill>
                <a:latin typeface="宋体" pitchFamily="2" charset="-122"/>
                <a:cs typeface="Arial" pitchFamily="34" charset="0"/>
              </a:rPr>
              <a:pPr eaLnBrk="1" hangingPunct="1">
                <a:defRPr/>
              </a:pPr>
              <a:t>‹#›</a:t>
            </a:fld>
            <a:endParaRPr kumimoji="1" lang="en-US" altLang="zh-CN" b="0">
              <a:solidFill>
                <a:srgbClr val="000000"/>
              </a:solidFill>
              <a:latin typeface="宋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8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16" r:id="rId1"/>
    <p:sldLayoutId id="2147484917" r:id="rId2"/>
    <p:sldLayoutId id="2147484918" r:id="rId3"/>
    <p:sldLayoutId id="2147484919" r:id="rId4"/>
    <p:sldLayoutId id="2147484920" r:id="rId5"/>
    <p:sldLayoutId id="2147484921" r:id="rId6"/>
    <p:sldLayoutId id="2147484922" r:id="rId7"/>
    <p:sldLayoutId id="2147484923" r:id="rId8"/>
    <p:sldLayoutId id="2147484924" r:id="rId9"/>
    <p:sldLayoutId id="2147484925" r:id="rId10"/>
    <p:sldLayoutId id="2147484926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宋体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69" y="218903"/>
            <a:ext cx="218150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5564" y="1564492"/>
            <a:ext cx="8848436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50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让我们的下一代</a:t>
            </a:r>
            <a:endParaRPr kumimoji="1" lang="en-US" altLang="zh-CN" sz="50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50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和教会一起成长</a:t>
            </a:r>
            <a:endParaRPr kumimoji="1" lang="en-US" altLang="zh-CN" sz="50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zh-CN" sz="12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000" dirty="0">
                <a:solidFill>
                  <a:srgbClr val="A50021"/>
                </a:solidFill>
                <a:latin typeface="Papyrus" panose="03070502060502030205" pitchFamily="66" charset="0"/>
                <a:ea typeface="华文行楷" panose="02010800040101010101" pitchFamily="2" charset="-122"/>
              </a:rPr>
              <a:t> Let our children grow strong with our church</a:t>
            </a:r>
            <a:endParaRPr kumimoji="1" lang="en-US" altLang="zh-CN" sz="3000" dirty="0">
              <a:solidFill>
                <a:srgbClr val="A50021"/>
              </a:solidFill>
              <a:latin typeface="Papyrus" panose="03070502060502030205" pitchFamily="66" charset="0"/>
              <a:ea typeface="方正魏碑繁体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853873" y="3093176"/>
            <a:ext cx="627017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zh-CN" sz="35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zh-CN" sz="35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charset="0"/>
              </a:rPr>
              <a:t>彭召羊牧师</a:t>
            </a:r>
            <a:endParaRPr kumimoji="1" lang="en-US" altLang="zh-CN" sz="35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charset="0"/>
              </a:rPr>
              <a:t>中华浸信会</a:t>
            </a:r>
            <a:endParaRPr kumimoji="1" lang="en-US" altLang="zh-CN" sz="35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2018</a:t>
            </a:r>
            <a:r>
              <a:rPr kumimoji="1" lang="zh-CN" altLang="en-US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年</a:t>
            </a:r>
            <a:r>
              <a:rPr kumimoji="1" lang="en-US" altLang="zh-CN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</a:t>
            </a:r>
            <a:r>
              <a:rPr kumimoji="1" lang="zh-CN" altLang="en-US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月</a:t>
            </a:r>
            <a:r>
              <a:rPr kumimoji="1" lang="en-US" altLang="zh-CN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15</a:t>
            </a:r>
            <a:r>
              <a:rPr kumimoji="1" lang="zh-CN" altLang="en-US" sz="3500" b="0" dirty="0">
                <a:solidFill>
                  <a:prstClr val="black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日</a:t>
            </a:r>
            <a:endParaRPr kumimoji="1" lang="en-US" altLang="zh-CN" sz="3500" b="0" dirty="0">
              <a:solidFill>
                <a:prstClr val="black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zh-CN" sz="1500" b="0" dirty="0">
              <a:solidFill>
                <a:prstClr val="black"/>
              </a:solidFill>
              <a:latin typeface="方正魏碑繁体" pitchFamily="2" charset="-122"/>
              <a:ea typeface="方正魏碑繁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16685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5966854" y="4365625"/>
          <a:ext cx="3757613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4" imgW="2723810" imgH="1952898" progId="PBrush">
                  <p:embed/>
                </p:oleObj>
              </mc:Choice>
              <mc:Fallback>
                <p:oleObj name="Bitmap Image" r:id="rId4" imgW="2723810" imgH="195289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854" y="4365625"/>
                        <a:ext cx="3757613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554189" y="2000103"/>
            <a:ext cx="7656937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9763" indent="-822325" eaLnBrk="0" hangingPunct="0"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SimSun" pitchFamily="2" charset="-122"/>
                <a:ea typeface="SimSun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b="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itchFamily="34" charset="0"/>
              </a:rPr>
              <a:t>	</a:t>
            </a:r>
            <a:r>
              <a:rPr lang="zh-CN" altLang="en-US" sz="4000" b="0" dirty="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itchFamily="34" charset="0"/>
              </a:rPr>
              <a:t>教养孩童，使他走当行的道，就是到老他也不偏离。</a:t>
            </a:r>
            <a:endParaRPr lang="en-US" altLang="zh-CN" sz="4000" dirty="0">
              <a:solidFill>
                <a:srgbClr val="000000"/>
              </a:solidFill>
              <a:latin typeface="方正魏碑简体" pitchFamily="2" charset="-122"/>
              <a:ea typeface="方正魏碑简体" pitchFamily="2" charset="-122"/>
              <a:cs typeface="Arial" pitchFamily="34" charset="0"/>
            </a:endParaRPr>
          </a:p>
          <a:p>
            <a:pPr eaLnBrk="1" hangingPunct="1">
              <a:defRPr/>
            </a:pPr>
            <a:endParaRPr lang="en-US" altLang="zh-CN" sz="2000" dirty="0">
              <a:solidFill>
                <a:srgbClr val="000000"/>
              </a:solidFill>
              <a:latin typeface="方正魏碑简体" pitchFamily="2" charset="-122"/>
              <a:ea typeface="方正魏碑简体" pitchFamily="2" charset="-122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zh-CN" sz="4000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  <a:cs typeface="Arial" pitchFamily="34" charset="0"/>
              </a:rPr>
              <a:t>	</a:t>
            </a:r>
            <a:r>
              <a:rPr lang="en-US" altLang="zh-CN" sz="3200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  <a:cs typeface="Arial" pitchFamily="34" charset="0"/>
              </a:rPr>
              <a:t>Train a child in the way he should go, and when he is old he will not turn from it.</a:t>
            </a:r>
            <a:endParaRPr lang="en-US" altLang="en-US" sz="2800" b="0" dirty="0">
              <a:solidFill>
                <a:srgbClr val="000000"/>
              </a:solidFill>
              <a:latin typeface="方正魏碑简体" pitchFamily="2" charset="-122"/>
              <a:ea typeface="方正魏碑简体" pitchFamily="2" charset="-122"/>
              <a:cs typeface="Arial" pitchFamily="34" charset="0"/>
            </a:endParaRPr>
          </a:p>
          <a:p>
            <a:pPr eaLnBrk="1" hangingPunct="1">
              <a:defRPr/>
            </a:pPr>
            <a:endParaRPr lang="en-US" altLang="en-US" sz="600" b="0" dirty="0">
              <a:solidFill>
                <a:srgbClr val="000000"/>
              </a:solidFill>
              <a:latin typeface="方正魏碑简体" pitchFamily="2" charset="-122"/>
              <a:ea typeface="方正魏碑简体" pitchFamily="2" charset="-122"/>
              <a:cs typeface="Arial" pitchFamily="34" charset="0"/>
            </a:endParaRPr>
          </a:p>
          <a:p>
            <a:pPr eaLnBrk="1" hangingPunct="1">
              <a:defRPr/>
            </a:pPr>
            <a:r>
              <a:rPr lang="zh-CN" altLang="en-US" sz="2800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  <a:cs typeface="Arial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方正魏碑简体" pitchFamily="2" charset="-122"/>
                <a:ea typeface="方正魏碑简体" pitchFamily="2" charset="-122"/>
                <a:cs typeface="Arial" pitchFamily="34" charset="0"/>
              </a:rPr>
              <a:t>	</a:t>
            </a:r>
            <a:endParaRPr lang="en-US" altLang="en-US" sz="2800" dirty="0">
              <a:solidFill>
                <a:srgbClr val="000000"/>
              </a:solidFill>
              <a:latin typeface="方正魏碑简体" pitchFamily="2" charset="-122"/>
              <a:ea typeface="方正魏碑简体" pitchFamily="2" charset="-122"/>
              <a:cs typeface="Arial" pitchFamily="34" charset="0"/>
            </a:endParaRPr>
          </a:p>
        </p:txBody>
      </p:sp>
      <p:sp>
        <p:nvSpPr>
          <p:cNvPr id="31748" name="Rectangle 3"/>
          <p:cNvSpPr txBox="1">
            <a:spLocks noChangeArrowheads="1"/>
          </p:cNvSpPr>
          <p:nvPr/>
        </p:nvSpPr>
        <p:spPr bwMode="auto">
          <a:xfrm>
            <a:off x="-31167" y="712339"/>
            <a:ext cx="79836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>
              <a:defRPr/>
            </a:pPr>
            <a:r>
              <a:rPr lang="en-US" altLang="zh-CN" sz="5000" b="0" dirty="0">
                <a:solidFill>
                  <a:srgbClr val="008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itchFamily="34" charset="0"/>
              </a:rPr>
              <a:t>《</a:t>
            </a:r>
            <a:r>
              <a:rPr lang="zh-CN" altLang="en-US" sz="5000" b="0" dirty="0">
                <a:solidFill>
                  <a:srgbClr val="008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itchFamily="34" charset="0"/>
              </a:rPr>
              <a:t>箴言</a:t>
            </a:r>
            <a:r>
              <a:rPr lang="en-US" altLang="zh-CN" sz="5000" b="0" dirty="0">
                <a:solidFill>
                  <a:srgbClr val="00800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" pitchFamily="34" charset="0"/>
              </a:rPr>
              <a:t>》</a:t>
            </a:r>
            <a:r>
              <a:rPr lang="en-US" altLang="zh-CN" sz="5000" dirty="0">
                <a:solidFill>
                  <a:srgbClr val="008000"/>
                </a:solidFill>
                <a:latin typeface="方正魏碑简体" pitchFamily="2" charset="-122"/>
                <a:ea typeface="方正魏碑简体" pitchFamily="2" charset="-122"/>
                <a:cs typeface="Arial" pitchFamily="34" charset="0"/>
              </a:rPr>
              <a:t>Proverb 22:6</a:t>
            </a:r>
            <a:endParaRPr lang="en-US" altLang="zh-CN" sz="5000" b="0" dirty="0">
              <a:solidFill>
                <a:srgbClr val="008000"/>
              </a:solidFill>
              <a:latin typeface="方正魏碑简体" pitchFamily="2" charset="-122"/>
              <a:ea typeface="方正魏碑简体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50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CCONTNTA">
  <a:themeElements>
    <a:clrScheme name="2_CCONTN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CCONTNTA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CONTN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CONTNTA 2">
        <a:dk1>
          <a:srgbClr val="EAEAEA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CONTNTA 3">
        <a:dk1>
          <a:srgbClr val="EAEAEA"/>
        </a:dk1>
        <a:lt1>
          <a:srgbClr val="FFFFFF"/>
        </a:lt1>
        <a:dk2>
          <a:srgbClr val="CC0000"/>
        </a:dk2>
        <a:lt2>
          <a:srgbClr val="FFFFFF"/>
        </a:lt2>
        <a:accent1>
          <a:srgbClr val="FFFF66"/>
        </a:accent1>
        <a:accent2>
          <a:srgbClr val="3333CC"/>
        </a:accent2>
        <a:accent3>
          <a:srgbClr val="E2AAAA"/>
        </a:accent3>
        <a:accent4>
          <a:srgbClr val="DADADA"/>
        </a:accent4>
        <a:accent5>
          <a:srgbClr val="FFFFB8"/>
        </a:accent5>
        <a:accent6>
          <a:srgbClr val="2D2DB9"/>
        </a:accent6>
        <a:hlink>
          <a:srgbClr val="CCCCFF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CONTNTA 4">
        <a:dk1>
          <a:srgbClr val="FF0000"/>
        </a:dk1>
        <a:lt1>
          <a:srgbClr val="FFFFCC"/>
        </a:lt1>
        <a:dk2>
          <a:srgbClr val="FF3300"/>
        </a:dk2>
        <a:lt2>
          <a:srgbClr val="008000"/>
        </a:lt2>
        <a:accent1>
          <a:srgbClr val="33CC33"/>
        </a:accent1>
        <a:accent2>
          <a:srgbClr val="3333CC"/>
        </a:accent2>
        <a:accent3>
          <a:srgbClr val="FFFFE2"/>
        </a:accent3>
        <a:accent4>
          <a:srgbClr val="DA0000"/>
        </a:accent4>
        <a:accent5>
          <a:srgbClr val="ADE2AD"/>
        </a:accent5>
        <a:accent6>
          <a:srgbClr val="2D2DB9"/>
        </a:accent6>
        <a:hlink>
          <a:srgbClr val="CCCC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CONTNTA 5">
        <a:dk1>
          <a:srgbClr val="006600"/>
        </a:dk1>
        <a:lt1>
          <a:srgbClr val="FFFFFF"/>
        </a:lt1>
        <a:dk2>
          <a:srgbClr val="006600"/>
        </a:dk2>
        <a:lt2>
          <a:srgbClr val="663300"/>
        </a:lt2>
        <a:accent1>
          <a:srgbClr val="996633"/>
        </a:accent1>
        <a:accent2>
          <a:srgbClr val="3333CC"/>
        </a:accent2>
        <a:accent3>
          <a:srgbClr val="FFFFFF"/>
        </a:accent3>
        <a:accent4>
          <a:srgbClr val="005600"/>
        </a:accent4>
        <a:accent5>
          <a:srgbClr val="CAB8AD"/>
        </a:accent5>
        <a:accent6>
          <a:srgbClr val="2D2DB9"/>
        </a:accent6>
        <a:hlink>
          <a:srgbClr val="CCCC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45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方正魏碑繁体</vt:lpstr>
      <vt:lpstr>方正魏碑简体</vt:lpstr>
      <vt:lpstr>华文行楷</vt:lpstr>
      <vt:lpstr>宋体</vt:lpstr>
      <vt:lpstr>Arial</vt:lpstr>
      <vt:lpstr>Calibri</vt:lpstr>
      <vt:lpstr>Papyrus</vt:lpstr>
      <vt:lpstr>Times New Roman</vt:lpstr>
      <vt:lpstr>Office 主题​​</vt:lpstr>
      <vt:lpstr>5_CCONTNTA</vt:lpstr>
      <vt:lpstr>Bitmap Image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Lingjuan</dc:creator>
  <cp:lastModifiedBy>Ivan</cp:lastModifiedBy>
  <cp:revision>103</cp:revision>
  <cp:lastPrinted>1601-01-01T00:00:00Z</cp:lastPrinted>
  <dcterms:created xsi:type="dcterms:W3CDTF">1601-01-01T00:00:00Z</dcterms:created>
  <dcterms:modified xsi:type="dcterms:W3CDTF">2018-04-17T14:45:57Z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