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FE55-4AAF-4B8C-AD4C-678E81069B4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7766-6A59-4AC8-A7A1-4C4878261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7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FE55-4AAF-4B8C-AD4C-678E81069B4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7766-6A59-4AC8-A7A1-4C4878261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1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FE55-4AAF-4B8C-AD4C-678E81069B4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7766-6A59-4AC8-A7A1-4C4878261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1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FE55-4AAF-4B8C-AD4C-678E81069B4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7766-6A59-4AC8-A7A1-4C4878261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FE55-4AAF-4B8C-AD4C-678E81069B4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7766-6A59-4AC8-A7A1-4C4878261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6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FE55-4AAF-4B8C-AD4C-678E81069B4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7766-6A59-4AC8-A7A1-4C4878261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0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FE55-4AAF-4B8C-AD4C-678E81069B4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7766-6A59-4AC8-A7A1-4C4878261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FE55-4AAF-4B8C-AD4C-678E81069B4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7766-6A59-4AC8-A7A1-4C4878261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FE55-4AAF-4B8C-AD4C-678E81069B4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7766-6A59-4AC8-A7A1-4C4878261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3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FE55-4AAF-4B8C-AD4C-678E81069B4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7766-6A59-4AC8-A7A1-4C4878261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4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FE55-4AAF-4B8C-AD4C-678E81069B4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7766-6A59-4AC8-A7A1-4C4878261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1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FE55-4AAF-4B8C-AD4C-678E81069B4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07766-6A59-4AC8-A7A1-4C4878261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6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6400800" cy="5257800"/>
          </a:xfrm>
        </p:spPr>
        <p:txBody>
          <a:bodyPr/>
          <a:lstStyle/>
          <a:p>
            <a:r>
              <a:rPr lang="zh-TW" altLang="en-US" sz="4400" b="1" dirty="0">
                <a:solidFill>
                  <a:schemeClr val="accent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全然献上</a:t>
            </a:r>
            <a:endParaRPr lang="en-US" altLang="zh-TW" sz="4400" b="1" dirty="0">
              <a:solidFill>
                <a:schemeClr val="accent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4400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汉鼎繁中楷" panose="02010609010101010101" pitchFamily="49" charset="-122"/>
            </a:endParaRPr>
          </a:p>
          <a:p>
            <a:endParaRPr lang="en-US" altLang="zh-TW" sz="3600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  恂  牧师</a:t>
            </a:r>
            <a:endParaRPr lang="en-US" altLang="zh-TW" sz="3600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Rev. Dr. Serena Lin</a:t>
            </a:r>
          </a:p>
        </p:txBody>
      </p:sp>
    </p:spTree>
    <p:extLst>
      <p:ext uri="{BB962C8B-B14F-4D97-AF65-F5344CB8AC3E}">
        <p14:creationId xmlns:p14="http://schemas.microsoft.com/office/powerpoint/2010/main" val="1023081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51" y="-50180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祭物和献祭者蒙悦纳，</a:t>
            </a:r>
            <a:b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举证的经文如下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086600" cy="4724400"/>
          </a:xfrm>
        </p:spPr>
        <p:txBody>
          <a:bodyPr>
            <a:normAutofit fontScale="70000" lnSpcReduction="20000"/>
          </a:bodyPr>
          <a:lstStyle/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当神接纳亚伦所献的祭时，「有火从耶和华面前出来，在坛上烧尽燔祭和脂油」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利九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24)</a:t>
            </a: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基甸看见神的使者「</a:t>
            </a:r>
            <a:r>
              <a:rPr lang="en-US" b="1" baseline="30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21 </a:t>
            </a: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 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有火从盘石中出来，烧尽了肉和无酵饼」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士六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21)</a:t>
            </a: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以利亚和巴利的先知要试验他们所信的神时；神见证伊莱贾所信的是又真又活的神，「耶和华降下火来，烧尽燔祭、木柴、石头、尘土，又烧干沟里的水。」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王上十八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38)</a:t>
            </a: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大卫上恭敬的向神献祭时，我们读到「</a:t>
            </a:r>
            <a:r>
              <a:rPr lang="en-US" b="1" baseline="30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大卫在那里为耶和华筑了一座坛，献燔祭和平安祭，求告耶和华。耶和华就应允他，使火从天降在燔祭坛上。」     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代上廿一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26)</a:t>
            </a: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所罗门王献殿时，向神献祭，圣经说「所罗门祈祷已毕，就有火从天上降下来，烧尽燔祭和别的祭。   耶和华的荣光充满了殿」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代下七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17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51" y="-249607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他虽然死了，却因这信，</a:t>
            </a:r>
            <a:b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仍旧说话：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696200" cy="4800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亚伯仍旧说甚么话？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当我们顺服神的话语时，生活可能反倒遭遇到困境；更加艰难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信心的道路，也可能领我们进入死荫的幽谷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但是，想一想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亚伯虽被人嫉恨；然而他作得是对的！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亚伯虽受逼迫；然而他敬拜神的心       是对的！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亚伯虽被杀；但他是顺服神的！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1717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51" y="-249607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他虽然死了，却因这信，</a:t>
            </a:r>
            <a:b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仍旧说话：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696200" cy="4800600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亚伯仍旧说甚么话？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只有一条路能达到神面前；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相信神唯一的根基是建立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在真纯的信心上；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若不借着血祭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基督的宝血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罪不得赎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643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957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b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渐进的救赎计划启示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6858000" cy="4800600"/>
          </a:xfrm>
        </p:spPr>
        <p:txBody>
          <a:bodyPr/>
          <a:lstStyle/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亚伯的祭物是一只羊为他</a:t>
            </a:r>
            <a:r>
              <a:rPr lang="zh-TW" altLang="en-US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个人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之后，有逾越节，</a:t>
            </a:r>
            <a:r>
              <a:rPr lang="zh-TW" altLang="en-US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一家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一只羊；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之后，有年度的赎罪日；一只羊代替了整个</a:t>
            </a:r>
            <a:r>
              <a:rPr lang="zh-TW" altLang="en-US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国家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最后，女人的后裔─弥赛亚来了；祂代表了拯救</a:t>
            </a:r>
            <a:r>
              <a:rPr lang="zh-TW" altLang="en-US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全世界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的羔羊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1717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957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亚伯今日的见证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086600" cy="4343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十字架的道路要牺牲，</a:t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要将一切献于神，</a:t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将一切放在</a:t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死的祭坛上面，</a:t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火纔在这里显现。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这是十架道路！</a:t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你愿否走这个？</a:t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你曾否背十架为你主？</a:t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你这奉献一切给神的人！</a:t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对神你是否全贞？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dirty="0"/>
          </a:p>
        </p:txBody>
      </p:sp>
      <p:pic>
        <p:nvPicPr>
          <p:cNvPr id="5" name="Picture 4" descr="Cain, Abel, genesis 4, offering, offer, offered, accept, accepts, accepted, accepting, acceptable, acceptably, acceptance, offerings, offer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95400"/>
            <a:ext cx="3096895" cy="5487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1717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957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结    论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5105400" cy="4343400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神今日正在找愿意全然献上的基督徒，成为祂建造教会有用的建材；您、我肯回应祂的呼召，全然为祂所用吗？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/>
            <a:endParaRPr lang="en-US" dirty="0"/>
          </a:p>
        </p:txBody>
      </p:sp>
      <p:pic>
        <p:nvPicPr>
          <p:cNvPr id="5" name="Picture 4" descr="Cain, Abel, genesis 4, offering, offer, offered, accept, accepts, accepted, accepting, acceptable, acceptably, acceptance, offerings, offer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95400"/>
            <a:ext cx="3096895" cy="5487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571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957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希伯来书十一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162800" cy="4191000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sz="4000" b="1" baseline="30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亚伯因着信，献祭与神，比该隐所献的更美，因此便得了称义的见证，就是神指他礼物作的见证。他虽然死了，却因这信，仍旧说话。」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来十一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4)</a:t>
            </a:r>
          </a:p>
          <a:p>
            <a:pPr algn="l"/>
            <a:endParaRPr lang="en-US" sz="4000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171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52400"/>
            <a:ext cx="6934200" cy="6172200"/>
          </a:xfrm>
        </p:spPr>
        <p:txBody>
          <a:bodyPr/>
          <a:lstStyle/>
          <a:p>
            <a:pPr marL="45720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b="1" baseline="30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15 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我又要叫你和女人彼此为仇；你的后裔和女人的后裔也彼此为仇。女人的后裔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要伤你的头；你要伤祂的脚跟。」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创三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15)</a:t>
            </a:r>
          </a:p>
          <a:p>
            <a:pPr marL="45720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b="1" baseline="30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耶和华神为亚当和他妻子用皮子作衣服给他们穿。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」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创三</a:t>
            </a: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45720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「有一日，那人和他妻子夏娃同房，夏娃就怀孕，生了该隐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就是得的意思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，便说：耶和华使我得了一个男子。」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创四</a:t>
            </a: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457200" indent="-457200" algn="l">
              <a:buBlip>
                <a:blip r:embed="rId3"/>
              </a:buBlip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Blip>
                <a:blip r:embed="rId3"/>
              </a:buBlip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1717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957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086600" cy="5943600"/>
          </a:xfrm>
        </p:spPr>
        <p:txBody>
          <a:bodyPr/>
          <a:lstStyle/>
          <a:p>
            <a:pPr marL="45720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「亚伯是牧羊的；该隐是种地的 。」</a:t>
            </a: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创四</a:t>
            </a: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</a:p>
          <a:p>
            <a:pPr marL="45720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b="1" baseline="30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3 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有一日，该隐拿地里的出产为供物献给耶和华」</a:t>
            </a: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创四</a:t>
            </a: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。「有一日」，有些英文版本翻「日子结束时」；或按字义能译为「年尾的时候」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一年结束的时候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Blip>
                <a:blip r:embed="rId4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这两儿子深深的明白神的心意：是要他们不断的以仪式表达的动作，来记念牺牲献祭</a:t>
            </a: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预表羔羊之祭</a:t>
            </a: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与赎罪之约。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171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957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95400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神慎重地与人立约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772400" cy="4724400"/>
          </a:xfrm>
        </p:spPr>
        <p:txBody>
          <a:bodyPr>
            <a:normAutofit/>
          </a:bodyPr>
          <a:lstStyle/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创世记第一章，我们看到神创造人；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创世记第二章，看到神与人亲密的交通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创世记第三章，人堕落，远离了神。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创世记第四章，人承认罪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认罪之后，就在神的慈悲中，以血祭立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下了赎罪之约─即是神要以那无罪的来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代替有罪的─祂要为有罪的死。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1717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957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086600" cy="5181600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创四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3-5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sz="3600" b="1" baseline="30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有一日，该隐拿地里的出产为供物献给耶和华</a:t>
            </a:r>
            <a:r>
              <a:rPr lang="en-US" sz="3600" b="1" baseline="30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埃布尔也将他羊群中头生的和羊的脂油献上。耶和华看中了埃布尔和他的供物，</a:t>
            </a:r>
            <a:r>
              <a:rPr lang="en-US" sz="3600" b="1" baseline="30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只是看不中该隐和他的供物。该隐就大大的发怒，变了脸色。」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1717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957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创世记四章  希伯来书十一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620000" cy="5486400"/>
          </a:xfrm>
        </p:spPr>
        <p:txBody>
          <a:bodyPr/>
          <a:lstStyle/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该隐和亚伯两人都照着神的指示，到祭坛前献祭；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俩人都欲敬拜神；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俩人都遵照指定的时间；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俩人都用指示的祭坛；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俩人都献上祭物；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俩人都着凭信心相信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那位看不见的神会接纳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他们的祭物；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Blip>
                <a:blip r:embed="rId3"/>
              </a:buBlip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962400" y="635006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3932663" y="877322"/>
            <a:ext cx="489204" cy="2656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17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957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52400"/>
            <a:ext cx="7772400" cy="1774825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创世记四章  希伯来书十一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7010400" cy="556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但俩人其中一位是纯真的；另一位是人工的信心。请再进深思想：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亚伯是顺服神所设立赦免的计划；  该隐却没有顺服；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亚伯带来神要他预备的祭物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血祭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；该隐却是带来他自己要的；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亚伯遵从神的启示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代赎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；该隐却遵循人的道理；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亚伯来到神面前是借着预表的      十字架的道路；该隐试着到        神面前来，却不愿意借着          十字架的道路。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962400" y="635006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3932663" y="877322"/>
            <a:ext cx="489204" cy="2656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1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ena\Documents\back ground good-shephe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957"/>
            <a:ext cx="9144000" cy="71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762000"/>
            <a:ext cx="7162800" cy="5486400"/>
          </a:xfrm>
        </p:spPr>
        <p:txBody>
          <a:bodyPr/>
          <a:lstStyle/>
          <a:p>
            <a:pPr marL="45720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「他们有祸了！因为走了该隐的道路」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犹</a:t>
            </a: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11a)</a:t>
            </a:r>
          </a:p>
          <a:p>
            <a:pPr marL="457200" indent="-457200" algn="l">
              <a:buBlip>
                <a:blip r:embed="rId3"/>
              </a:buBlip>
            </a:pP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创四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4-5a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说「亚伯也将他羊群中头生的和羊的脂油献上。耶和华看中了埃布尔和他的供物，</a:t>
            </a:r>
            <a:r>
              <a:rPr lang="en-US" b="1" baseline="30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只是看不中该隐和他的供物」；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Blip>
                <a:blip r:embed="rId3"/>
              </a:buBlip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希伯来十一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，又说「神指他礼物作的见证」；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1717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1073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DFKai-SB</vt:lpstr>
      <vt:lpstr>DFKai-SB</vt:lpstr>
      <vt:lpstr>新細明體</vt:lpstr>
      <vt:lpstr>汉鼎繁中楷</vt:lpstr>
      <vt:lpstr>Arial</vt:lpstr>
      <vt:lpstr>Calibri</vt:lpstr>
      <vt:lpstr>Times New Roman</vt:lpstr>
      <vt:lpstr>Office Theme</vt:lpstr>
      <vt:lpstr>PowerPoint Presentation</vt:lpstr>
      <vt:lpstr>希伯来书十一4 </vt:lpstr>
      <vt:lpstr>PowerPoint Presentation</vt:lpstr>
      <vt:lpstr>PowerPoint Presentation</vt:lpstr>
      <vt:lpstr>神慎重地与人立约</vt:lpstr>
      <vt:lpstr>PowerPoint Presentation</vt:lpstr>
      <vt:lpstr>创世记四章  希伯来书十一4</vt:lpstr>
      <vt:lpstr>创世记四章  希伯来书十一4</vt:lpstr>
      <vt:lpstr>PowerPoint Presentation</vt:lpstr>
      <vt:lpstr>祭物和献祭者蒙悦纳， 举证的经文如下</vt:lpstr>
      <vt:lpstr>他虽然死了，却因这信， 仍旧说话：</vt:lpstr>
      <vt:lpstr>他虽然死了，却因这信， 仍旧说话：</vt:lpstr>
      <vt:lpstr>神 渐进的救赎计划启示</vt:lpstr>
      <vt:lpstr>亚伯今日的见证 </vt:lpstr>
      <vt:lpstr>结    论</vt:lpstr>
    </vt:vector>
  </TitlesOfParts>
  <Company>E Mission World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Serena Lin</dc:creator>
  <cp:lastModifiedBy>Ivan</cp:lastModifiedBy>
  <cp:revision>43</cp:revision>
  <dcterms:created xsi:type="dcterms:W3CDTF">2014-01-18T19:00:05Z</dcterms:created>
  <dcterms:modified xsi:type="dcterms:W3CDTF">2018-04-17T16:52:42Z</dcterms:modified>
</cp:coreProperties>
</file>