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71" r:id="rId5"/>
    <p:sldId id="257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FFEB-EA7B-4B4D-B0D5-79572518C3AF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5CA8-65E0-DB4F-B306-24D38DA1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4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Seven</a:t>
            </a:r>
            <a:r>
              <a:rPr lang="zh-Hans" altLang="en-US" dirty="0"/>
              <a:t> </a:t>
            </a:r>
            <a:r>
              <a:rPr lang="en-US" altLang="zh-Hans" dirty="0"/>
              <a:t>Keys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r>
              <a:rPr lang="zh-Hans" altLang="en-US" dirty="0"/>
              <a:t> </a:t>
            </a:r>
            <a:r>
              <a:rPr lang="en-US" altLang="zh-Hans" dirty="0"/>
              <a:t>Happy</a:t>
            </a:r>
            <a:r>
              <a:rPr lang="zh-Hans" altLang="en-US" dirty="0"/>
              <a:t> </a:t>
            </a:r>
            <a:r>
              <a:rPr lang="en-US" altLang="zh-Hans" dirty="0"/>
              <a:t>Marriage!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A5CA8-65E0-DB4F-B306-24D38DA104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too late when the husband changed his mind, not to go to his mistress but stay with the wife.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A5CA8-65E0-DB4F-B306-24D38DA104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8494-2EA7-764B-87E8-1CAD296C4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84825"/>
            <a:ext cx="12192000" cy="4464996"/>
          </a:xfrm>
        </p:spPr>
        <p:txBody>
          <a:bodyPr/>
          <a:lstStyle/>
          <a:p>
            <a:pPr algn="ctr"/>
            <a:r>
              <a:rPr lang="en-US" sz="7200" b="1" dirty="0"/>
              <a:t>CHURCH (9)</a:t>
            </a:r>
            <a:br>
              <a:rPr lang="en-US" sz="7200" b="1" dirty="0"/>
            </a:br>
            <a:r>
              <a:rPr lang="en-US" b="1" dirty="0"/>
              <a:t>RELATIONSHIPS: HUSBAND AND WIFE</a:t>
            </a:r>
            <a:br>
              <a:rPr lang="en-US" b="1" dirty="0"/>
            </a:br>
            <a:r>
              <a:rPr lang="zh-Hans" altLang="en-US" sz="7200" b="1" dirty="0"/>
              <a:t>教会（</a:t>
            </a:r>
            <a:r>
              <a:rPr lang="en-US" altLang="zh-Hans" sz="7200" b="1" dirty="0"/>
              <a:t>9</a:t>
            </a:r>
            <a:r>
              <a:rPr lang="zh-Hans" altLang="en-US" sz="7200" b="1" dirty="0"/>
              <a:t>）</a:t>
            </a:r>
            <a:br>
              <a:rPr lang="en-US" altLang="zh-Hans" sz="7200" b="1" dirty="0"/>
            </a:br>
            <a:r>
              <a:rPr lang="zh-Hans" altLang="en-US" sz="7200" b="1" dirty="0"/>
              <a:t>关系：丈夫和妻子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636ED-2DE8-0249-8166-1266EBFF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6358"/>
            <a:ext cx="12192000" cy="257783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EPHESIANS 5:21-33</a:t>
            </a:r>
          </a:p>
          <a:p>
            <a:pPr algn="ctr"/>
            <a:r>
              <a:rPr lang="zh-Hans" altLang="en-US" sz="6000" b="1" dirty="0"/>
              <a:t>以弗所书五章二十一到三十三节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833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A8809-1BD2-0B41-8ADB-FC21C113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09480"/>
            <a:ext cx="12327518" cy="82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1. Common Ground</a:t>
            </a:r>
            <a:r>
              <a:rPr lang="zh-Hans" altLang="en-US" sz="4400" b="1" dirty="0"/>
              <a:t>共同点（沟通）</a:t>
            </a:r>
            <a:r>
              <a:rPr lang="en-US" sz="4400" b="1" dirty="0"/>
              <a:t>                                         	a. Love God</a:t>
            </a:r>
            <a:r>
              <a:rPr lang="zh-Hans" altLang="en-US" sz="4400" b="1" dirty="0"/>
              <a:t>爱神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	b. Prayer</a:t>
            </a:r>
            <a:r>
              <a:rPr lang="zh-Hans" altLang="en-US" sz="4400" b="1" dirty="0"/>
              <a:t>，</a:t>
            </a:r>
            <a:r>
              <a:rPr lang="en-US" altLang="zh-Hans" sz="4400" b="1" dirty="0"/>
              <a:t>Devotions</a:t>
            </a:r>
          </a:p>
          <a:p>
            <a:pPr marL="0" indent="0">
              <a:buNone/>
            </a:pPr>
            <a:r>
              <a:rPr lang="zh-Hans" altLang="en-US" sz="4400" b="1" dirty="0"/>
              <a:t>         </a:t>
            </a:r>
            <a:r>
              <a:rPr lang="en-US" sz="4400" b="1" dirty="0"/>
              <a:t> and Worship</a:t>
            </a:r>
            <a:r>
              <a:rPr lang="zh-Hans" altLang="en-US" sz="4400" b="1" dirty="0"/>
              <a:t>                            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    祷告，灵修，聚会</a:t>
            </a:r>
            <a:endParaRPr lang="en-US" sz="4400" b="1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0850960-B7A9-1244-A1C9-787CD0097450}"/>
              </a:ext>
            </a:extLst>
          </p:cNvPr>
          <p:cNvSpPr/>
          <p:nvPr/>
        </p:nvSpPr>
        <p:spPr>
          <a:xfrm>
            <a:off x="6748120" y="2616739"/>
            <a:ext cx="4513634" cy="35116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BDE5F-CB85-E64C-8416-CD5305D603EC}"/>
              </a:ext>
            </a:extLst>
          </p:cNvPr>
          <p:cNvSpPr txBox="1"/>
          <p:nvPr/>
        </p:nvSpPr>
        <p:spPr>
          <a:xfrm>
            <a:off x="8760064" y="2038502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GOD</a:t>
            </a:r>
          </a:p>
          <a:p>
            <a:r>
              <a:rPr lang="zh-Hans" altLang="en-US" b="1" dirty="0"/>
              <a:t>神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48AC2-2562-574B-96A2-41F953AB50F7}"/>
              </a:ext>
            </a:extLst>
          </p:cNvPr>
          <p:cNvSpPr txBox="1"/>
          <p:nvPr/>
        </p:nvSpPr>
        <p:spPr>
          <a:xfrm>
            <a:off x="6303523" y="6126271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b="1" dirty="0"/>
              <a:t>Husband</a:t>
            </a:r>
          </a:p>
          <a:p>
            <a:r>
              <a:rPr lang="zh-Hans" altLang="en-US" b="1" dirty="0"/>
              <a:t>丈夫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BF0A2-5D41-0E44-8F65-21AF31B5C9BC}"/>
              </a:ext>
            </a:extLst>
          </p:cNvPr>
          <p:cNvSpPr txBox="1"/>
          <p:nvPr/>
        </p:nvSpPr>
        <p:spPr>
          <a:xfrm>
            <a:off x="10924161" y="6145727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Wife</a:t>
            </a:r>
          </a:p>
          <a:p>
            <a:r>
              <a:rPr lang="zh-Hans" altLang="en-US" b="1" dirty="0"/>
              <a:t>妻子</a:t>
            </a:r>
            <a:endParaRPr lang="en-US" b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7C305C3-CA8C-344E-9EDB-36EF5691CA81}"/>
              </a:ext>
            </a:extLst>
          </p:cNvPr>
          <p:cNvSpPr/>
          <p:nvPr/>
        </p:nvSpPr>
        <p:spPr>
          <a:xfrm>
            <a:off x="7409916" y="6206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768F608-64D5-2746-AB89-3C0809F45685}"/>
              </a:ext>
            </a:extLst>
          </p:cNvPr>
          <p:cNvSpPr/>
          <p:nvPr/>
        </p:nvSpPr>
        <p:spPr>
          <a:xfrm>
            <a:off x="9945753" y="62265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777A5B-8C6B-B34C-BCF1-07FE69579CCF}"/>
              </a:ext>
            </a:extLst>
          </p:cNvPr>
          <p:cNvCxnSpPr>
            <a:cxnSpLocks/>
          </p:cNvCxnSpPr>
          <p:nvPr/>
        </p:nvCxnSpPr>
        <p:spPr>
          <a:xfrm flipH="1">
            <a:off x="7159558" y="2898843"/>
            <a:ext cx="1361872" cy="1945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1E2050-C8E1-3049-B824-58BCB92917AD}"/>
              </a:ext>
            </a:extLst>
          </p:cNvPr>
          <p:cNvCxnSpPr>
            <a:cxnSpLocks/>
          </p:cNvCxnSpPr>
          <p:nvPr/>
        </p:nvCxnSpPr>
        <p:spPr>
          <a:xfrm>
            <a:off x="9622880" y="2898843"/>
            <a:ext cx="1381328" cy="20233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943864"/>
            <a:ext cx="12191998" cy="474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s" sz="4400" b="1" dirty="0"/>
              <a:t>2.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Submit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Each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Other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vs.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21</a:t>
            </a:r>
          </a:p>
          <a:p>
            <a:pPr marL="0" indent="0">
              <a:buNone/>
            </a:pPr>
            <a:r>
              <a:rPr lang="zh-Hans" altLang="en-US" sz="4400" b="1" dirty="0"/>
              <a:t>     </a:t>
            </a:r>
            <a:r>
              <a:rPr lang="en-US" altLang="zh-Hans" sz="4400" b="1" dirty="0"/>
              <a:t>Not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50%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each,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but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100%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each</a:t>
            </a:r>
            <a:r>
              <a:rPr lang="zh-Hans" altLang="en-US" sz="4400" b="1" dirty="0"/>
              <a:t>              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要百分之百的彼此顺服</a:t>
            </a:r>
            <a:endParaRPr lang="en-US" altLang="zh-Hans" sz="4400" b="1" dirty="0"/>
          </a:p>
          <a:p>
            <a:pPr marL="0" indent="0">
              <a:buNone/>
            </a:pPr>
            <a:r>
              <a:rPr lang="en-US" altLang="zh-Hans" sz="4400" b="1" dirty="0"/>
              <a:t>3.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Biblical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Mandate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Responsibilities</a:t>
            </a:r>
            <a:r>
              <a:rPr lang="zh-Hans" altLang="en-US" sz="4400" b="1" dirty="0"/>
              <a:t>          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圣经教导男女都有责任</a:t>
            </a:r>
            <a:endParaRPr lang="en-US" altLang="zh-Hans" sz="4400" b="1" dirty="0"/>
          </a:p>
          <a:p>
            <a:pPr marL="0" indent="0">
              <a:buNone/>
            </a:pPr>
            <a:r>
              <a:rPr lang="en-US" altLang="zh-Hans" sz="4400" b="1" dirty="0"/>
              <a:t>4.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Remember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Nobody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Perfect</a:t>
            </a:r>
            <a:r>
              <a:rPr lang="zh-Hans" altLang="en-US" sz="4400" b="1" dirty="0"/>
              <a:t>。             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记得，世界上没有完全人！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50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s" sz="4400" b="1" dirty="0"/>
              <a:t>5.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Listen</a:t>
            </a:r>
            <a:r>
              <a:rPr lang="zh-Hans" altLang="en-US" sz="4400" b="1" dirty="0"/>
              <a:t> 听（</a:t>
            </a:r>
            <a:r>
              <a:rPr lang="en-US" altLang="zh-Hans" sz="4400" b="1" dirty="0"/>
              <a:t>Love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Language)</a:t>
            </a:r>
            <a:r>
              <a:rPr lang="zh-Hans" altLang="en-US" sz="4400" b="1" dirty="0"/>
              <a:t> “</a:t>
            </a:r>
            <a:r>
              <a:rPr lang="en-US" altLang="zh-Hans" sz="4400" b="1" dirty="0"/>
              <a:t>I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You"</a:t>
            </a:r>
            <a:r>
              <a:rPr lang="zh-Hans" altLang="en-US" sz="4400" b="1" dirty="0"/>
              <a:t>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要学习用爱的言语，投资在爱的银行里</a:t>
            </a:r>
            <a:endParaRPr lang="en-US" altLang="zh-Hans" sz="4400" b="1" dirty="0"/>
          </a:p>
          <a:p>
            <a:pPr marL="0" indent="0">
              <a:buNone/>
            </a:pPr>
            <a:r>
              <a:rPr lang="en-US" altLang="zh-Hans" sz="4400" b="1" dirty="0"/>
              <a:t>6.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Fight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Fair</a:t>
            </a:r>
            <a:r>
              <a:rPr lang="zh-Hans" altLang="en-US" sz="4400" b="1" dirty="0"/>
              <a:t> 吵架要公平</a:t>
            </a:r>
            <a:endParaRPr lang="en-US" altLang="zh-Hans" sz="4400" b="1" dirty="0"/>
          </a:p>
          <a:p>
            <a:pPr marL="0" indent="0">
              <a:buNone/>
            </a:pPr>
            <a:r>
              <a:rPr lang="en-US" altLang="zh-Hans" sz="4400" b="1" dirty="0"/>
              <a:t>7.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Take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Break,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Prayer,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asking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God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	be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judge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Intercessor</a:t>
            </a:r>
            <a:r>
              <a:rPr lang="zh-Hans" altLang="en-US" sz="4400" b="1" dirty="0"/>
              <a:t>                  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吵架也要暂停休息，祷告，让神作法官来调</a:t>
            </a:r>
            <a:r>
              <a:rPr lang="en-US" altLang="zh-Hans" sz="4400" b="1" dirty="0"/>
              <a:t>	</a:t>
            </a:r>
            <a:r>
              <a:rPr lang="zh-Hans" altLang="en-US" sz="4400" b="1" dirty="0"/>
              <a:t>解，让圣灵感动，不能冲动说话伤害人</a:t>
            </a:r>
            <a:endParaRPr lang="en-US" altLang="zh-Hans" sz="4400" b="1" dirty="0"/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64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21018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C0B0B-C333-064B-B8B7-684683BC849B}"/>
              </a:ext>
            </a:extLst>
          </p:cNvPr>
          <p:cNvSpPr txBox="1"/>
          <p:nvPr/>
        </p:nvSpPr>
        <p:spPr>
          <a:xfrm>
            <a:off x="5769428" y="2993155"/>
            <a:ext cx="84560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4800" b="1" dirty="0"/>
              <a:t>Illustration:</a:t>
            </a:r>
            <a:endParaRPr lang="en-US" sz="4800" b="1" dirty="0"/>
          </a:p>
          <a:p>
            <a:r>
              <a:rPr lang="en-US" sz="4800" b="1" dirty="0"/>
              <a:t>Sad Marriage</a:t>
            </a:r>
          </a:p>
          <a:p>
            <a:r>
              <a:rPr lang="zh-Hans" altLang="en-US" sz="6000" b="1" dirty="0"/>
              <a:t>悲哀的婚姻</a:t>
            </a:r>
            <a:endParaRPr lang="en-US" sz="6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A3072-F7CD-CF44-A20E-443D9D5E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2325188"/>
            <a:ext cx="5457373" cy="42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sz="4400" b="1" dirty="0"/>
              <a:t>LOVE, Love, Love</a:t>
            </a:r>
            <a:r>
              <a:rPr lang="zh-Hans" altLang="en-US" sz="4400" b="1" dirty="0"/>
              <a:t>爱神，爱人，爱自己</a:t>
            </a:r>
            <a:endParaRPr lang="en-US" sz="4400" b="1" dirty="0"/>
          </a:p>
          <a:p>
            <a:r>
              <a:rPr lang="en-US" sz="4400" b="1" dirty="0"/>
              <a:t>SUBMIT</a:t>
            </a:r>
            <a:r>
              <a:rPr lang="zh-Hans" altLang="en-US" sz="4400" b="1" dirty="0"/>
              <a:t>顺服</a:t>
            </a:r>
            <a:endParaRPr lang="en-US" sz="4400" b="1" dirty="0"/>
          </a:p>
          <a:p>
            <a:r>
              <a:rPr lang="en-US" sz="4400" b="1" dirty="0"/>
              <a:t>RESPECT</a:t>
            </a:r>
            <a:r>
              <a:rPr lang="zh-Hans" altLang="en-US" sz="4400" b="1" dirty="0"/>
              <a:t>敬重</a:t>
            </a:r>
            <a:endParaRPr lang="en-US" sz="4400" b="1" dirty="0"/>
          </a:p>
          <a:p>
            <a:r>
              <a:rPr lang="en-US" sz="4400" b="1" dirty="0"/>
              <a:t>SACRIFIC</a:t>
            </a:r>
            <a:r>
              <a:rPr lang="en-US" altLang="zh-Hans" sz="4400" b="1" dirty="0"/>
              <a:t>E</a:t>
            </a:r>
            <a:r>
              <a:rPr lang="zh-Hans" altLang="en-US" sz="4400" b="1" dirty="0"/>
              <a:t>舍己</a:t>
            </a:r>
            <a:endParaRPr lang="en-US" sz="4400" b="1" dirty="0"/>
          </a:p>
          <a:p>
            <a:r>
              <a:rPr lang="en-US" sz="4400" b="1" dirty="0"/>
              <a:t>SELFLESS</a:t>
            </a:r>
            <a:r>
              <a:rPr lang="zh-Hans" altLang="en-US" sz="4400" b="1" dirty="0"/>
              <a:t>没有自我（不在乎</a:t>
            </a:r>
            <a:r>
              <a:rPr lang="zh-CN" altLang="en-US" sz="4400" b="1" dirty="0"/>
              <a:t>自己</a:t>
            </a:r>
            <a:r>
              <a:rPr lang="zh-Hans" altLang="en-US" sz="4400" b="1"/>
              <a:t>的</a:t>
            </a:r>
            <a:r>
              <a:rPr lang="zh-Hans" altLang="en-US" sz="4400" b="1" dirty="0"/>
              <a:t>想法）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06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C2126-09AA-574E-A614-1BA4F2E4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778" y="-1418233"/>
            <a:ext cx="12426778" cy="82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7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Wife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Wanted</a:t>
            </a:r>
          </a:p>
          <a:p>
            <a:r>
              <a:rPr lang="en-US" altLang="zh-Hans" sz="4400" b="1" dirty="0"/>
              <a:t>Son: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Dad,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I've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heard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that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some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part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of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world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doesn't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know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wife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until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marries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her.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Father: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Son,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that's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true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everywhere</a:t>
            </a:r>
          </a:p>
          <a:p>
            <a:r>
              <a:rPr lang="en-US" altLang="zh-Hans" sz="4400" b="1" dirty="0"/>
              <a:t>Bigamy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against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law</a:t>
            </a:r>
            <a:endParaRPr lang="en-US" sz="4400" b="1" dirty="0"/>
          </a:p>
          <a:p>
            <a:endParaRPr lang="en-US" altLang="zh-Hans" sz="4400" b="1" dirty="0"/>
          </a:p>
        </p:txBody>
      </p:sp>
    </p:spTree>
    <p:extLst>
      <p:ext uri="{BB962C8B-B14F-4D97-AF65-F5344CB8AC3E}">
        <p14:creationId xmlns:p14="http://schemas.microsoft.com/office/powerpoint/2010/main" val="30972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56F264-D595-0F4B-B6B2-4EC97A55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12" y="0"/>
            <a:ext cx="90476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25C15-AE1A-AE42-9C15-F83BA824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6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Vs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21"submitting to one another out of reverence for Christ. </a:t>
            </a:r>
            <a:r>
              <a:rPr lang="zh-Hans" altLang="en-US" sz="4400" b="1" dirty="0"/>
              <a:t>                                   又当存敬畏的心，彼此顺服。”</a:t>
            </a:r>
            <a:endParaRPr lang="en-US" altLang="zh-Hans" sz="4400" b="1" dirty="0"/>
          </a:p>
          <a:p>
            <a:r>
              <a:rPr lang="en-US" altLang="zh-Hans" sz="4400" b="1" dirty="0"/>
              <a:t>Not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that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one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greater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than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other</a:t>
            </a:r>
            <a:r>
              <a:rPr lang="zh-Hans" altLang="en-US" sz="4400" b="1" dirty="0"/>
              <a:t>         顺服是顺服主，不是比较谁好</a:t>
            </a:r>
            <a:endParaRPr lang="en-US" altLang="zh-Hans" sz="4400" b="1" dirty="0"/>
          </a:p>
        </p:txBody>
      </p:sp>
    </p:spTree>
    <p:extLst>
      <p:ext uri="{BB962C8B-B14F-4D97-AF65-F5344CB8AC3E}">
        <p14:creationId xmlns:p14="http://schemas.microsoft.com/office/powerpoint/2010/main" val="21325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Vs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22-24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Wife's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Responsibility</a:t>
            </a:r>
            <a:r>
              <a:rPr lang="zh-Hans" altLang="en-US" sz="4400" b="1" dirty="0"/>
              <a:t> “</a:t>
            </a:r>
            <a:r>
              <a:rPr lang="en-US" altLang="zh-Hans" sz="4400" b="1" dirty="0"/>
              <a:t>wives,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submit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your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own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husband,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Lord.</a:t>
            </a:r>
            <a:r>
              <a:rPr lang="zh-Hans" altLang="en-US" sz="4400" b="1" dirty="0"/>
              <a:t> 妻子，当顺服自己的丈夫，如同顺服主。”</a:t>
            </a:r>
            <a:endParaRPr lang="en-US" altLang="zh-Hans" sz="4400" b="1" dirty="0"/>
          </a:p>
          <a:p>
            <a:r>
              <a:rPr lang="en-US" altLang="zh-Hans" sz="4400" b="1" dirty="0"/>
              <a:t>Misunderstood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verse.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Husband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not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Lord,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but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when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wife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submit,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submitting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Jesus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Christ,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what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pleasing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Jesus!</a:t>
            </a:r>
            <a:r>
              <a:rPr lang="zh-Hans" altLang="en-US" sz="4400" b="1" dirty="0"/>
              <a:t>丈夫不是君王，是与妻子同等</a:t>
            </a:r>
            <a:r>
              <a:rPr lang="zh-CN" altLang="en-US" sz="4400" b="1" dirty="0"/>
              <a:t>的</a:t>
            </a:r>
            <a:r>
              <a:rPr lang="zh-Hans" altLang="en-US" sz="4400" b="1" dirty="0"/>
              <a:t>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874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Vs.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25-27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Christ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Loves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Church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"husbands,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your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wives,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Christ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loved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church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gave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himself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up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for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her.</a:t>
            </a:r>
            <a:r>
              <a:rPr lang="zh-Hans" altLang="en-US" sz="4400" b="1" dirty="0"/>
              <a:t>         你们作丈夫的，要爱你们的妻子，正如基督爱教会，为教会舍己。”</a:t>
            </a:r>
            <a:endParaRPr lang="en-US" altLang="zh-Hans" sz="4400" b="1" dirty="0"/>
          </a:p>
          <a:p>
            <a:r>
              <a:rPr lang="en-US" altLang="zh-Hans" sz="4400" b="1" dirty="0"/>
              <a:t>Husbands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are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lead,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sacrifice,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make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marriage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holy</a:t>
            </a:r>
            <a:r>
              <a:rPr lang="zh-Hans" altLang="en-US" sz="4400" b="1" dirty="0"/>
              <a:t>丈夫作带领的头，榜样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477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Vs.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28-31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Two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Become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One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"Because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are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members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of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body.</a:t>
            </a:r>
            <a:r>
              <a:rPr lang="zh-Hans" altLang="en-US" sz="4400" b="1" dirty="0"/>
              <a:t> 因我们是他身上的肢体 （他的骨他的肉）</a:t>
            </a:r>
            <a:endParaRPr lang="en-US" altLang="zh-Hans" sz="4400" b="1" dirty="0"/>
          </a:p>
          <a:p>
            <a:r>
              <a:rPr lang="en-US" altLang="zh-Hans" sz="4400" b="1" dirty="0"/>
              <a:t>Husband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first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need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love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self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enough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make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marriage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holy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Lord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"</a:t>
            </a:r>
            <a:r>
              <a:rPr lang="zh-Hans" altLang="en-US" sz="4400" b="1" dirty="0"/>
              <a:t>人要离开父母，与妻子连合，二人成为一体”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79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2A5-946B-6B4F-961A-14BDBEE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011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CHRISTIAN MARRIAGE</a:t>
            </a:r>
            <a:br>
              <a:rPr lang="en-US" sz="5400" b="1" dirty="0"/>
            </a:br>
            <a:r>
              <a:rPr lang="zh-Hans" altLang="en-US" sz="6000" b="1" dirty="0"/>
              <a:t>健康基督徒</a:t>
            </a:r>
            <a:r>
              <a:rPr lang="zh-CN" altLang="en-US" sz="6000" b="1" dirty="0"/>
              <a:t>的</a:t>
            </a:r>
            <a:r>
              <a:rPr lang="zh-Hans" altLang="en-US" sz="6000" b="1" dirty="0"/>
              <a:t>婚姻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EFC-C911-B143-ABF9-DCDE7FF1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78996"/>
            <a:ext cx="12191998" cy="4747097"/>
          </a:xfrm>
        </p:spPr>
        <p:txBody>
          <a:bodyPr>
            <a:normAutofit/>
          </a:bodyPr>
          <a:lstStyle/>
          <a:p>
            <a:r>
              <a:rPr lang="en-US" altLang="zh-Hans" sz="4400" b="1" dirty="0"/>
              <a:t>Vs.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32-33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Great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Mystery</a:t>
            </a:r>
            <a:r>
              <a:rPr lang="zh-Hans" altLang="en-US" sz="4400" b="1" dirty="0"/>
              <a:t>奥秘 </a:t>
            </a:r>
            <a:r>
              <a:rPr lang="en-US" altLang="zh-Hans" sz="4400" b="1" dirty="0"/>
              <a:t>of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Relationship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"The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marriage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refers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Christ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and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the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church"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most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holy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institution!</a:t>
            </a:r>
          </a:p>
          <a:p>
            <a:r>
              <a:rPr lang="zh-Hans" altLang="en-US" sz="4400" b="1" dirty="0"/>
              <a:t> </a:t>
            </a:r>
            <a:r>
              <a:rPr lang="en-US" altLang="zh-Hans" sz="4400" b="1" dirty="0"/>
              <a:t>Satan‘s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evil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plan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harm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God’s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children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is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destroy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marriage.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Today,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many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(men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especially)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are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fooled!</a:t>
            </a:r>
            <a:r>
              <a:rPr lang="zh-Hans" altLang="en-US" sz="4400" b="1" dirty="0"/>
              <a:t>魔鬼只要</a:t>
            </a:r>
            <a:r>
              <a:rPr lang="zh-CN" altLang="en-US" sz="4400" b="1" dirty="0"/>
              <a:t>破坏了</a:t>
            </a:r>
            <a:r>
              <a:rPr lang="zh-Hans" altLang="en-US" sz="4400" b="1" dirty="0"/>
              <a:t>婚姻，他就成功在这个世界作王。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79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325</TotalTime>
  <Words>503</Words>
  <Application>Microsoft Macintosh PowerPoint</Application>
  <PresentationFormat>Widescreen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宋体</vt:lpstr>
      <vt:lpstr>Arial</vt:lpstr>
      <vt:lpstr>Calibri</vt:lpstr>
      <vt:lpstr>Trebuchet MS</vt:lpstr>
      <vt:lpstr>Berlin</vt:lpstr>
      <vt:lpstr>CHURCH (9) RELATIONSHIPS: HUSBAND AND WIFE 教会（9） 关系：丈夫和妻子</vt:lpstr>
      <vt:lpstr>PowerPoint Presentation</vt:lpstr>
      <vt:lpstr>HEALTHY CHRISTIAN MARRIAGE 健康基督徒的婚姻</vt:lpstr>
      <vt:lpstr>PowerPoint Presentation</vt:lpstr>
      <vt:lpstr>HEALTHY CHRISTIAN MARRIAGE 健康基督徒的婚姻</vt:lpstr>
      <vt:lpstr>HEALTHY CHRISTIAN MARRIAGE 健康基督徒的婚姻</vt:lpstr>
      <vt:lpstr>HEALTHY CHRISTIAN MARRIAGE 健康基督徒的婚姻</vt:lpstr>
      <vt:lpstr>HEALTHY CHRISTIAN MARRIAGE 健康基督徒的婚姻</vt:lpstr>
      <vt:lpstr>HEALTHY CHRISTIAN MARRIAGE 健康基督徒的婚姻</vt:lpstr>
      <vt:lpstr>PowerPoint Presentation</vt:lpstr>
      <vt:lpstr>HEALTHY CHRISTIAN MARRIAGE 健康基督徒的婚姻</vt:lpstr>
      <vt:lpstr>HEALTHY CHRISTIAN MARRIAGE 健康基督徒的婚姻</vt:lpstr>
      <vt:lpstr>HEALTHY CHRISTIAN MARRIAGE 健康基督徒的婚姻</vt:lpstr>
      <vt:lpstr>HEALTHY CHRISTIAN MARRIAGE 健康基督徒的婚姻</vt:lpstr>
      <vt:lpstr>HEALTHY CHRISTIAN MARRIAGE 健康基督徒的婚姻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(9) RELATIONSHIPS: HUSBAND AND WIFE 教会（9） 关系：丈夫和妻子</dc:title>
  <dc:creator>Jane Pan</dc:creator>
  <cp:lastModifiedBy>Jane Pan</cp:lastModifiedBy>
  <cp:revision>20</cp:revision>
  <dcterms:created xsi:type="dcterms:W3CDTF">2018-03-13T16:10:11Z</dcterms:created>
  <dcterms:modified xsi:type="dcterms:W3CDTF">2018-03-15T12:35:31Z</dcterms:modified>
</cp:coreProperties>
</file>