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56" r:id="rId2"/>
    <p:sldId id="259" r:id="rId3"/>
    <p:sldId id="258" r:id="rId4"/>
    <p:sldId id="262" r:id="rId5"/>
    <p:sldId id="257" r:id="rId6"/>
    <p:sldId id="264" r:id="rId7"/>
    <p:sldId id="260" r:id="rId8"/>
    <p:sldId id="266" r:id="rId9"/>
    <p:sldId id="267" r:id="rId10"/>
    <p:sldId id="268" r:id="rId11"/>
    <p:sldId id="269" r:id="rId12"/>
    <p:sldId id="270" r:id="rId13"/>
    <p:sldId id="265" r:id="rId14"/>
    <p:sldId id="261" r:id="rId15"/>
    <p:sldId id="263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60"/>
    <p:restoredTop sz="94674"/>
  </p:normalViewPr>
  <p:slideViewPr>
    <p:cSldViewPr snapToGrid="0" snapToObjects="1">
      <p:cViewPr varScale="1">
        <p:scale>
          <a:sx n="98" d="100"/>
          <a:sy n="98" d="100"/>
        </p:scale>
        <p:origin x="216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CBB966-E028-4744-9731-4E2938F385E6}" type="datetimeFigureOut">
              <a:rPr lang="en-US" smtClean="0"/>
              <a:t>3/23/18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D61C6-6E1B-2046-96E2-535498148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897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ans" dirty="0"/>
              <a:t>Teach</a:t>
            </a:r>
            <a:r>
              <a:rPr lang="zh-Hans" altLang="en-US" dirty="0"/>
              <a:t> </a:t>
            </a:r>
            <a:r>
              <a:rPr lang="en-US" altLang="zh-Hans" dirty="0"/>
              <a:t>your</a:t>
            </a:r>
            <a:r>
              <a:rPr lang="zh-Hans" altLang="en-US" dirty="0"/>
              <a:t> </a:t>
            </a:r>
            <a:r>
              <a:rPr lang="en-US" altLang="zh-Hans" dirty="0"/>
              <a:t>children</a:t>
            </a:r>
            <a:r>
              <a:rPr lang="zh-Hans" altLang="en-US" dirty="0"/>
              <a:t> </a:t>
            </a:r>
            <a:r>
              <a:rPr lang="en-US" altLang="zh-Hans" dirty="0"/>
              <a:t>the</a:t>
            </a:r>
            <a:r>
              <a:rPr lang="zh-Hans" altLang="en-US" dirty="0"/>
              <a:t> </a:t>
            </a:r>
            <a:r>
              <a:rPr lang="en-US" altLang="zh-Hans" dirty="0"/>
              <a:t>basic</a:t>
            </a:r>
            <a:r>
              <a:rPr lang="zh-Hans" altLang="en-US" dirty="0"/>
              <a:t> </a:t>
            </a:r>
            <a:r>
              <a:rPr lang="en-US" altLang="zh-Hans" dirty="0"/>
              <a:t>laws</a:t>
            </a:r>
            <a:r>
              <a:rPr lang="zh-Hans" altLang="en-US" dirty="0"/>
              <a:t> </a:t>
            </a:r>
            <a:r>
              <a:rPr lang="en-US" altLang="zh-Hans" dirty="0"/>
              <a:t>of</a:t>
            </a:r>
            <a:r>
              <a:rPr lang="zh-Hans" altLang="en-US" dirty="0"/>
              <a:t> </a:t>
            </a:r>
            <a:r>
              <a:rPr lang="en-US" altLang="zh-Hans" dirty="0"/>
              <a:t>the</a:t>
            </a:r>
            <a:r>
              <a:rPr lang="zh-Hans" altLang="en-US" dirty="0"/>
              <a:t> </a:t>
            </a:r>
            <a:r>
              <a:rPr lang="en-US" altLang="zh-Hans" dirty="0"/>
              <a:t>Lord.</a:t>
            </a:r>
            <a:r>
              <a:rPr lang="zh-Hans" altLang="en-US" dirty="0"/>
              <a:t> </a:t>
            </a:r>
            <a:r>
              <a:rPr lang="en-US" altLang="zh-Hans" dirty="0"/>
              <a:t>Then,</a:t>
            </a:r>
            <a:r>
              <a:rPr lang="zh-Hans" altLang="en-US" dirty="0"/>
              <a:t> </a:t>
            </a:r>
            <a:r>
              <a:rPr lang="en-US" altLang="zh-Hans" dirty="0"/>
              <a:t>they</a:t>
            </a:r>
            <a:r>
              <a:rPr lang="zh-Hans" altLang="en-US" dirty="0"/>
              <a:t> </a:t>
            </a:r>
            <a:r>
              <a:rPr lang="en-US" altLang="zh-Hans" dirty="0"/>
              <a:t>will</a:t>
            </a:r>
            <a:r>
              <a:rPr lang="zh-Hans" altLang="en-US" dirty="0"/>
              <a:t> </a:t>
            </a:r>
            <a:r>
              <a:rPr lang="en-US" altLang="zh-Hans" dirty="0"/>
              <a:t>not</a:t>
            </a:r>
            <a:r>
              <a:rPr lang="zh-Hans" altLang="en-US" dirty="0"/>
              <a:t> </a:t>
            </a:r>
            <a:r>
              <a:rPr lang="en-US" altLang="zh-Hans" dirty="0"/>
              <a:t>go</a:t>
            </a:r>
            <a:r>
              <a:rPr lang="zh-Hans" altLang="en-US" dirty="0"/>
              <a:t> </a:t>
            </a:r>
            <a:r>
              <a:rPr lang="en-US" altLang="zh-Hans" dirty="0"/>
              <a:t>wayward!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D61C6-6E1B-2046-96E2-5354981481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80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Story of An Apple Tree and the Family 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D61C6-6E1B-2046-96E2-5354981481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685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3/23/18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3/23/18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3/23/18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3/23/18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3/23/18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3/23/18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3/23/18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3/23/18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3/23/18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3/23/18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3/23/18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3/23/18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3/23/18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3/23/18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3/23/18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3/23/18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3/23/18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3/23/18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853DC-79EC-D240-A18E-DFC2834D6E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4289898"/>
          </a:xfrm>
        </p:spPr>
        <p:txBody>
          <a:bodyPr/>
          <a:lstStyle/>
          <a:p>
            <a:pPr algn="ctr"/>
            <a:br>
              <a:rPr lang="en-US" b="1" dirty="0"/>
            </a:br>
            <a:r>
              <a:rPr lang="en-US" sz="7200" b="1" dirty="0"/>
              <a:t>CHURCH</a:t>
            </a:r>
            <a:r>
              <a:rPr lang="zh-Hans" altLang="en-US" sz="7200" b="1" dirty="0"/>
              <a:t> </a:t>
            </a:r>
            <a:r>
              <a:rPr lang="zh-Hans" altLang="en-US" sz="8000" b="1" dirty="0"/>
              <a:t>教会</a:t>
            </a:r>
            <a:r>
              <a:rPr lang="en-US" sz="7200" b="1" dirty="0"/>
              <a:t> (10)</a:t>
            </a:r>
            <a:br>
              <a:rPr lang="en-US" sz="7200" b="1" dirty="0"/>
            </a:br>
            <a:r>
              <a:rPr lang="en-US" b="1" dirty="0"/>
              <a:t>RELATIONSHIPS: PARENT AND CHILD</a:t>
            </a:r>
            <a:br>
              <a:rPr lang="en-US" b="1" dirty="0"/>
            </a:br>
            <a:r>
              <a:rPr lang="zh-Hans" altLang="en-US" sz="8000" b="1" dirty="0"/>
              <a:t>关系：父母与孩子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123415-59B2-E04B-A95B-DD4872B294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289898"/>
            <a:ext cx="12192000" cy="2354094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/>
              <a:t>EPHESIANS 6:1-4</a:t>
            </a:r>
          </a:p>
          <a:p>
            <a:pPr algn="ctr"/>
            <a:r>
              <a:rPr lang="zh-Hans" altLang="en-US" sz="7200" b="1" dirty="0"/>
              <a:t>以弗所书六章一到四节</a:t>
            </a:r>
            <a:endParaRPr lang="en-US" sz="7200" b="1" dirty="0"/>
          </a:p>
          <a:p>
            <a:pPr algn="ctr"/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1473530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2F01B-04D0-184B-87BF-0EBEC56D4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6497"/>
            <a:ext cx="12191999" cy="242337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WAYS TO PROVOKE YOUR CHILDREN</a:t>
            </a:r>
            <a:br>
              <a:rPr lang="en-US" sz="4800" b="1" dirty="0"/>
            </a:br>
            <a:r>
              <a:rPr lang="zh-Hans" altLang="en-US" sz="6000" b="1" dirty="0"/>
              <a:t>惹儿女气的意思</a:t>
            </a:r>
            <a:br>
              <a:rPr lang="en-US" sz="4800" b="1" dirty="0"/>
            </a:br>
            <a:endParaRPr lang="en-US" sz="4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03762-1D8E-214A-A70B-9A20FCDB9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014152"/>
            <a:ext cx="12191998" cy="48438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/>
              <a:t>5. Unwanted Feeling by Children </a:t>
            </a:r>
            <a:r>
              <a:rPr lang="zh-Hans" altLang="en-US" sz="4400" b="1" dirty="0"/>
              <a:t>孩子的感受很重要，不要让他们觉得父母不要他们，要给他们安全感</a:t>
            </a:r>
            <a:r>
              <a:rPr lang="en-US" sz="4400" b="1" dirty="0"/>
              <a:t>(parents failing to sacrifice for their children, and make them feel unwanted)</a:t>
            </a:r>
          </a:p>
          <a:p>
            <a:pPr marL="0" indent="0">
              <a:buNone/>
            </a:pPr>
            <a:r>
              <a:rPr lang="en-US" sz="4400" b="1" dirty="0"/>
              <a:t>6. Discouragement and not Encouragement (killing the spirit)</a:t>
            </a:r>
            <a:r>
              <a:rPr lang="zh-Hans" altLang="en-US" sz="4400" b="1" dirty="0"/>
              <a:t>不可打碎他们的灵魂</a:t>
            </a:r>
            <a:r>
              <a:rPr lang="en-US" sz="4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963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2F01B-04D0-184B-87BF-0EBEC56D4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6497"/>
            <a:ext cx="12191999" cy="242337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WAYS TO PROVOKE YOUR CHILDREN</a:t>
            </a:r>
            <a:br>
              <a:rPr lang="en-US" sz="4800" b="1" dirty="0"/>
            </a:br>
            <a:r>
              <a:rPr lang="zh-Hans" altLang="en-US" sz="6000" b="1" dirty="0"/>
              <a:t>惹儿女气的意思</a:t>
            </a:r>
            <a:br>
              <a:rPr lang="en-US" sz="4800" b="1" dirty="0"/>
            </a:br>
            <a:endParaRPr lang="en-US" sz="4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03762-1D8E-214A-A70B-9A20FCDB9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014152"/>
            <a:ext cx="12191998" cy="48438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/>
              <a:t>7. Failing to let children grow up at a normal pace</a:t>
            </a:r>
            <a:r>
              <a:rPr lang="zh-Hans" altLang="en-US" sz="4400" b="1" dirty="0"/>
              <a:t>不可和别的孩子比</a:t>
            </a:r>
            <a:endParaRPr lang="en-US" sz="4400" b="1" dirty="0"/>
          </a:p>
          <a:p>
            <a:pPr marL="0" indent="0">
              <a:buNone/>
            </a:pPr>
            <a:r>
              <a:rPr lang="en-US" sz="4400" b="1" dirty="0"/>
              <a:t>8. Using Love as a tool of reward or punishment</a:t>
            </a:r>
            <a:r>
              <a:rPr lang="zh-Hans" altLang="en-US" sz="4400" b="1" dirty="0"/>
              <a:t>不可乖就爱，不乖就不爱</a:t>
            </a:r>
            <a:endParaRPr lang="en-US" sz="4400" b="1" dirty="0"/>
          </a:p>
          <a:p>
            <a:pPr marL="0" indent="0">
              <a:buNone/>
            </a:pPr>
            <a:r>
              <a:rPr lang="en-US" sz="4400" b="1" dirty="0"/>
              <a:t>9. Physical and/or verbal abuse</a:t>
            </a:r>
            <a:r>
              <a:rPr lang="zh-Hans" altLang="en-US" sz="4400" b="1" dirty="0"/>
              <a:t> 身体的虐待，话语的虐待，都不可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07453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2F01B-04D0-184B-87BF-0EBEC56D4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6497"/>
            <a:ext cx="12191999" cy="242337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WAYS TO PROVOKE YOUR CHILDREN</a:t>
            </a:r>
            <a:br>
              <a:rPr lang="en-US" sz="4800" b="1" dirty="0"/>
            </a:br>
            <a:r>
              <a:rPr lang="zh-Hans" altLang="en-US" sz="6000" b="1" dirty="0"/>
              <a:t>惹儿女气的意思</a:t>
            </a:r>
            <a:br>
              <a:rPr lang="en-US" sz="4800" b="1" dirty="0"/>
            </a:br>
            <a:endParaRPr lang="en-US" sz="4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03762-1D8E-214A-A70B-9A20FCDB9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014152"/>
            <a:ext cx="12191998" cy="48438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/>
              <a:t>10. Do It Right:</a:t>
            </a:r>
            <a:r>
              <a:rPr lang="zh-Hans" altLang="en-US" sz="4400" b="1" dirty="0"/>
              <a:t> 要做的对，讨神喜欢！</a:t>
            </a:r>
            <a:r>
              <a:rPr lang="en-US" sz="4400" b="1" dirty="0"/>
              <a:t>                                                A. Love</a:t>
            </a:r>
            <a:r>
              <a:rPr lang="zh-Hans" altLang="en-US" sz="4400" b="1" dirty="0"/>
              <a:t> 爱</a:t>
            </a:r>
            <a:r>
              <a:rPr lang="en-US" sz="4400" b="1" dirty="0"/>
              <a:t> (God, Spouse, Children order)</a:t>
            </a:r>
          </a:p>
          <a:p>
            <a:pPr marL="0" indent="0">
              <a:buNone/>
            </a:pPr>
            <a:r>
              <a:rPr lang="en-US" sz="4400" b="1" dirty="0"/>
              <a:t>B. Laugh and Enjoy Events Together</a:t>
            </a:r>
            <a:r>
              <a:rPr lang="zh-Hans" altLang="en-US" sz="4400" b="1" dirty="0"/>
              <a:t>一起开心</a:t>
            </a:r>
            <a:endParaRPr lang="en-US" sz="4400" b="1" dirty="0"/>
          </a:p>
          <a:p>
            <a:pPr marL="0" indent="0">
              <a:buNone/>
            </a:pPr>
            <a:r>
              <a:rPr lang="en-US" sz="4400" b="1" dirty="0"/>
              <a:t>C. Listen More</a:t>
            </a:r>
            <a:r>
              <a:rPr lang="zh-Hans" altLang="en-US" sz="4400" b="1" dirty="0"/>
              <a:t>要听孩子和你的沟通（双方面）</a:t>
            </a:r>
            <a:endParaRPr lang="en-US" sz="4400" b="1" dirty="0"/>
          </a:p>
          <a:p>
            <a:pPr marL="0" indent="0">
              <a:buNone/>
            </a:pPr>
            <a:r>
              <a:rPr lang="en-US" sz="4400" b="1" dirty="0"/>
              <a:t>D. Pray More Together</a:t>
            </a:r>
            <a:r>
              <a:rPr lang="zh-Hans" altLang="en-US" sz="4400" b="1" dirty="0"/>
              <a:t> 一起祷告的重要</a:t>
            </a:r>
            <a:endParaRPr lang="en-US" sz="4400" b="1" dirty="0"/>
          </a:p>
          <a:p>
            <a:pPr marL="0" indent="0">
              <a:buNone/>
            </a:pPr>
            <a:r>
              <a:rPr lang="en-US" sz="4400" b="1" dirty="0"/>
              <a:t>E. Worship Together</a:t>
            </a:r>
            <a:r>
              <a:rPr lang="zh-Hans" altLang="en-US" sz="4400" b="1" dirty="0"/>
              <a:t>一起敬拜的重要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64201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D70AE3-61B6-CF45-B606-3DE52065B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6119" y="-19239"/>
            <a:ext cx="7549450" cy="68772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D010F6-2A97-BA4F-BA8D-216E894DB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025" y="-420860"/>
            <a:ext cx="8080114" cy="740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00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EA725-83AA-5B4F-B018-116D432BF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1999" cy="1926077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PARENT CHILD RELATIONSHIP</a:t>
            </a:r>
            <a:br>
              <a:rPr lang="en-US" sz="5400" b="1" dirty="0"/>
            </a:br>
            <a:r>
              <a:rPr lang="zh-Hans" altLang="en-US" sz="6600" b="1" dirty="0"/>
              <a:t>照着</a:t>
            </a:r>
            <a:r>
              <a:rPr lang="zh-Hans" altLang="en-US" sz="6600" b="1" i="1" u="sng" dirty="0"/>
              <a:t>主的教训和警戒</a:t>
            </a:r>
            <a:endParaRPr lang="en-US" sz="6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AC34B-6508-FA42-9230-7C2774644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26076"/>
            <a:ext cx="12123904" cy="49319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1. You shall have no other gods before Me.</a:t>
            </a:r>
            <a:r>
              <a:rPr lang="zh-Hans" altLang="en-US" b="1" dirty="0"/>
              <a:t> 不可有别的神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2. You shall not make idols.</a:t>
            </a:r>
            <a:r>
              <a:rPr lang="zh-Hans" altLang="en-US" b="1" dirty="0"/>
              <a:t> 不可造偶像，也不可拜偶像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3. You shall not take the name of the LORD your God in vain.</a:t>
            </a:r>
            <a:r>
              <a:rPr lang="zh-Hans" altLang="en-US" b="1" dirty="0"/>
              <a:t>不可妄称神的名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4. Remember the Sabbath day, to keep it holy.</a:t>
            </a:r>
            <a:r>
              <a:rPr lang="zh-Hans" altLang="en-US" b="1" dirty="0"/>
              <a:t> 当纪念安息日，安息日守为圣日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5. Honor your father and your mother.</a:t>
            </a:r>
            <a:r>
              <a:rPr lang="zh-Hans" altLang="en-US" b="1" dirty="0"/>
              <a:t> 孝敬父母（应许是长寿）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6. You shall not murder.</a:t>
            </a:r>
            <a:r>
              <a:rPr lang="zh-Hans" altLang="en-US" b="1" dirty="0"/>
              <a:t> 不可杀人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7. You shall not commit adultery.</a:t>
            </a:r>
            <a:r>
              <a:rPr lang="zh-Hans" altLang="en-US" b="1" dirty="0"/>
              <a:t>不可奸淫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8. You shall not steal.</a:t>
            </a:r>
            <a:r>
              <a:rPr lang="zh-Hans" altLang="en-US" b="1" dirty="0"/>
              <a:t>不可偷盗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9. You shall not bear false witness against your neighbor.</a:t>
            </a:r>
            <a:r>
              <a:rPr lang="zh-Hans" altLang="en-US" b="1" dirty="0"/>
              <a:t>不可作假见证陷害人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10. You shall not covet.</a:t>
            </a:r>
            <a:r>
              <a:rPr lang="zh-Hans" altLang="en-US" b="1" dirty="0"/>
              <a:t>不可贪恋（人和他所有的）</a:t>
            </a:r>
            <a:endParaRPr lang="en-US" b="1" dirty="0"/>
          </a:p>
          <a:p>
            <a:endParaRPr lang="en-US" altLang="zh-Hans" sz="2000" b="1" dirty="0"/>
          </a:p>
          <a:p>
            <a:endParaRPr lang="en-US" altLang="zh-Hans" sz="2000" b="1" dirty="0"/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54086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3D86D95-E5C6-0D4E-A6C7-222703133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723370"/>
            <a:ext cx="12307330" cy="1230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22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9B7DE2-D57A-2944-827E-3E9ED5AB854A}"/>
              </a:ext>
            </a:extLst>
          </p:cNvPr>
          <p:cNvSpPr txBox="1"/>
          <p:nvPr/>
        </p:nvSpPr>
        <p:spPr>
          <a:xfrm>
            <a:off x="206363" y="228527"/>
            <a:ext cx="11612603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				</a:t>
            </a:r>
            <a:r>
              <a:rPr lang="en-US" sz="6000" b="1" dirty="0"/>
              <a:t>COMMUNION</a:t>
            </a:r>
            <a:r>
              <a:rPr lang="zh-Hans" altLang="en-US" sz="6000" b="1" dirty="0"/>
              <a:t>摆饼</a:t>
            </a:r>
            <a:endParaRPr lang="en-US" sz="6000" b="1" dirty="0"/>
          </a:p>
          <a:p>
            <a:r>
              <a:rPr lang="en-US" sz="5400" b="1" dirty="0"/>
              <a:t>HEBREWS </a:t>
            </a:r>
            <a:r>
              <a:rPr lang="zh-Hans" altLang="en-US" sz="5400" b="1" dirty="0"/>
              <a:t>希伯来书</a:t>
            </a:r>
            <a:r>
              <a:rPr lang="en-US" sz="5400" b="1" dirty="0"/>
              <a:t>6:4-8</a:t>
            </a:r>
          </a:p>
          <a:p>
            <a:r>
              <a:rPr lang="en-US" sz="5400" b="1" dirty="0"/>
              <a:t>1. OBEY GOD'S TEACHING</a:t>
            </a:r>
            <a:r>
              <a:rPr lang="zh-Hans" altLang="en-US" sz="5400" b="1" dirty="0"/>
              <a:t>顺服神</a:t>
            </a:r>
            <a:endParaRPr lang="en-US" sz="5400" b="1" dirty="0"/>
          </a:p>
          <a:p>
            <a:r>
              <a:rPr lang="en-US" sz="5400" b="1" dirty="0"/>
              <a:t>2. DEVELOPE GOOD RELATIONSHIPS</a:t>
            </a:r>
          </a:p>
          <a:p>
            <a:r>
              <a:rPr lang="zh-Hans" altLang="en-US" sz="5400" b="1" dirty="0"/>
              <a:t>    学习好的关系</a:t>
            </a:r>
            <a:endParaRPr lang="en-US" sz="5400" b="1" dirty="0"/>
          </a:p>
          <a:p>
            <a:r>
              <a:rPr lang="en-US" sz="5400" b="1" dirty="0"/>
              <a:t>3. DON'T CRUICIFY CHRIST AGAIN</a:t>
            </a:r>
          </a:p>
          <a:p>
            <a:r>
              <a:rPr lang="zh-Hans" altLang="en-US" sz="5400" b="1" dirty="0"/>
              <a:t>    不要在十架上重订耶稣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64642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45ED94-8A93-CD45-B764-8E65DFD0C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0724" y="0"/>
            <a:ext cx="7941276" cy="70571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0E3C34-5537-6E4A-B28A-3F921D7AE2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4795" y="2101295"/>
            <a:ext cx="1797205" cy="24583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7C8D66-A898-5440-89A9-377BE791E6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4795" y="0"/>
            <a:ext cx="1797205" cy="24675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F507DB1-9387-884E-B94B-0689804858F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292" t="11171" r="11303" b="3063"/>
          <a:stretch/>
        </p:blipFill>
        <p:spPr>
          <a:xfrm>
            <a:off x="43249" y="-536945"/>
            <a:ext cx="4250724" cy="50965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3B9BFBC-1603-5B42-803C-2CFD5DA588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998151"/>
            <a:ext cx="4337222" cy="433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578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F35A5F-8083-974C-BEA9-4455FFA70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43001"/>
            <a:ext cx="12319686" cy="923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585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EA725-83AA-5B4F-B018-116D432BF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1999" cy="1926077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PARENT CHILD RELATIONSHIP</a:t>
            </a:r>
            <a:br>
              <a:rPr lang="en-US" sz="5400" b="1" dirty="0"/>
            </a:br>
            <a:r>
              <a:rPr lang="zh-Hans" altLang="en-US" sz="6600" b="1" dirty="0"/>
              <a:t>父母和孩子的关系</a:t>
            </a:r>
            <a:endParaRPr lang="en-US" sz="6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AC34B-6508-FA42-9230-7C2774644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26076"/>
            <a:ext cx="12123904" cy="4931923"/>
          </a:xfrm>
        </p:spPr>
        <p:txBody>
          <a:bodyPr>
            <a:normAutofit/>
          </a:bodyPr>
          <a:lstStyle/>
          <a:p>
            <a:r>
              <a:rPr lang="en-US" sz="4800" b="1" dirty="0"/>
              <a:t>Vs. 1 "Children, obey your parents in the Lord, for this is right. </a:t>
            </a:r>
            <a:r>
              <a:rPr lang="zh-Hans" altLang="en-US" sz="4800" b="1" dirty="0"/>
              <a:t>你们作儿女的，要在主里听从父母，这是理所当然的。</a:t>
            </a:r>
            <a:r>
              <a:rPr lang="en-US" sz="4800" b="1" dirty="0"/>
              <a:t>"</a:t>
            </a:r>
          </a:p>
          <a:p>
            <a:r>
              <a:rPr lang="en-US" altLang="zh-Hans" sz="4800" b="1" dirty="0"/>
              <a:t>Natural</a:t>
            </a:r>
            <a:r>
              <a:rPr lang="zh-Hans" altLang="en-US" sz="4800" b="1" dirty="0"/>
              <a:t> </a:t>
            </a:r>
            <a:r>
              <a:rPr lang="en-US" altLang="zh-Hans" sz="4800" b="1" dirty="0"/>
              <a:t>for</a:t>
            </a:r>
            <a:r>
              <a:rPr lang="zh-Hans" altLang="en-US" sz="4800" b="1" dirty="0"/>
              <a:t> </a:t>
            </a:r>
            <a:r>
              <a:rPr lang="en-US" altLang="zh-Hans" sz="4800" b="1" dirty="0"/>
              <a:t>parents</a:t>
            </a:r>
            <a:r>
              <a:rPr lang="zh-Hans" altLang="en-US" sz="4800" b="1" dirty="0"/>
              <a:t> </a:t>
            </a:r>
            <a:r>
              <a:rPr lang="en-US" altLang="zh-Hans" sz="4800" b="1" dirty="0"/>
              <a:t>to</a:t>
            </a:r>
            <a:r>
              <a:rPr lang="zh-Hans" altLang="en-US" sz="4800" b="1" dirty="0"/>
              <a:t> </a:t>
            </a:r>
            <a:r>
              <a:rPr lang="en-US" altLang="zh-Hans" sz="4800" b="1" dirty="0"/>
              <a:t>lead</a:t>
            </a:r>
            <a:r>
              <a:rPr lang="zh-Hans" altLang="en-US" sz="4800" b="1" dirty="0"/>
              <a:t> </a:t>
            </a:r>
            <a:r>
              <a:rPr lang="en-US" altLang="zh-Hans" sz="4800" b="1" dirty="0"/>
              <a:t>and</a:t>
            </a:r>
            <a:r>
              <a:rPr lang="zh-Hans" altLang="en-US" sz="4800" b="1" dirty="0"/>
              <a:t> </a:t>
            </a:r>
            <a:r>
              <a:rPr lang="en-US" altLang="zh-Hans" sz="4800" b="1" dirty="0"/>
              <a:t>children</a:t>
            </a:r>
            <a:r>
              <a:rPr lang="zh-Hans" altLang="en-US" sz="4800" b="1" dirty="0"/>
              <a:t> </a:t>
            </a:r>
            <a:r>
              <a:rPr lang="en-US" altLang="zh-Hans" sz="4800" b="1" dirty="0"/>
              <a:t>to</a:t>
            </a:r>
            <a:r>
              <a:rPr lang="zh-Hans" altLang="en-US" sz="4800" b="1" dirty="0"/>
              <a:t> </a:t>
            </a:r>
            <a:r>
              <a:rPr lang="en-US" altLang="zh-Hans" sz="4800" b="1" dirty="0"/>
              <a:t>follow.</a:t>
            </a:r>
            <a:r>
              <a:rPr lang="zh-Hans" altLang="en-US" sz="4800" b="1" dirty="0"/>
              <a:t> </a:t>
            </a:r>
            <a:r>
              <a:rPr lang="en-US" altLang="zh-Hans" sz="4800" b="1" dirty="0"/>
              <a:t>Good</a:t>
            </a:r>
            <a:r>
              <a:rPr lang="zh-Hans" altLang="en-US" sz="4800" b="1" dirty="0"/>
              <a:t> </a:t>
            </a:r>
            <a:r>
              <a:rPr lang="en-US" altLang="zh-Hans" sz="4800" b="1" dirty="0"/>
              <a:t>parents</a:t>
            </a:r>
            <a:r>
              <a:rPr lang="zh-Hans" altLang="en-US" sz="4800" b="1" dirty="0"/>
              <a:t> </a:t>
            </a:r>
            <a:r>
              <a:rPr lang="en-US" altLang="zh-Hans" sz="4800" b="1" dirty="0"/>
              <a:t>are</a:t>
            </a:r>
            <a:r>
              <a:rPr lang="zh-Hans" altLang="en-US" sz="4800" b="1" dirty="0"/>
              <a:t> </a:t>
            </a:r>
            <a:r>
              <a:rPr lang="en-US" altLang="zh-Hans" sz="4800" b="1" dirty="0"/>
              <a:t>good</a:t>
            </a:r>
            <a:r>
              <a:rPr lang="zh-Hans" altLang="en-US" sz="4800" b="1" dirty="0"/>
              <a:t> </a:t>
            </a:r>
            <a:r>
              <a:rPr lang="en-US" altLang="zh-Hans" sz="4800" b="1" dirty="0"/>
              <a:t>leaders</a:t>
            </a:r>
            <a:r>
              <a:rPr lang="zh-Hans" altLang="en-US" sz="4800" b="1" dirty="0"/>
              <a:t>好的父母就是好的领导，好的榜样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57492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EA725-83AA-5B4F-B018-116D432BF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1999" cy="1926077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PARENT CHILD RELATIONSHIP</a:t>
            </a:r>
            <a:br>
              <a:rPr lang="en-US" sz="5400" b="1" dirty="0"/>
            </a:br>
            <a:r>
              <a:rPr lang="zh-Hans" altLang="en-US" sz="6600" b="1" dirty="0"/>
              <a:t>父母和孩子的关系</a:t>
            </a:r>
            <a:endParaRPr lang="en-US" sz="6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AC34B-6508-FA42-9230-7C2774644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26076"/>
            <a:ext cx="12123904" cy="4931923"/>
          </a:xfrm>
        </p:spPr>
        <p:txBody>
          <a:bodyPr>
            <a:normAutofit/>
          </a:bodyPr>
          <a:lstStyle/>
          <a:p>
            <a:r>
              <a:rPr lang="en-US" altLang="zh-Hans" sz="4800" b="1" dirty="0"/>
              <a:t>Vs.</a:t>
            </a:r>
            <a:r>
              <a:rPr lang="zh-Hans" altLang="en-US" sz="4800" b="1" dirty="0"/>
              <a:t> </a:t>
            </a:r>
            <a:r>
              <a:rPr lang="en-US" altLang="zh-Hans" sz="4800" b="1" dirty="0"/>
              <a:t>2-3</a:t>
            </a:r>
            <a:r>
              <a:rPr lang="zh-Hans" altLang="en-US" sz="4800" b="1" dirty="0"/>
              <a:t> </a:t>
            </a:r>
            <a:r>
              <a:rPr lang="en-US" altLang="zh-Hans" sz="4800" b="1" dirty="0"/>
              <a:t>"Honor</a:t>
            </a:r>
            <a:r>
              <a:rPr lang="zh-Hans" altLang="en-US" sz="4800" b="1" dirty="0"/>
              <a:t> </a:t>
            </a:r>
            <a:r>
              <a:rPr lang="en-US" altLang="zh-Hans" sz="4800" b="1" dirty="0"/>
              <a:t>your</a:t>
            </a:r>
            <a:r>
              <a:rPr lang="zh-Hans" altLang="en-US" sz="4800" b="1" dirty="0"/>
              <a:t> </a:t>
            </a:r>
            <a:r>
              <a:rPr lang="en-US" altLang="zh-Hans" sz="4800" b="1" dirty="0"/>
              <a:t>father</a:t>
            </a:r>
            <a:r>
              <a:rPr lang="zh-Hans" altLang="en-US" sz="4800" b="1" dirty="0"/>
              <a:t> </a:t>
            </a:r>
            <a:r>
              <a:rPr lang="en-US" altLang="zh-Hans" sz="4800" b="1" dirty="0"/>
              <a:t>and</a:t>
            </a:r>
            <a:r>
              <a:rPr lang="zh-Hans" altLang="en-US" sz="4800" b="1" dirty="0"/>
              <a:t> </a:t>
            </a:r>
            <a:r>
              <a:rPr lang="en-US" altLang="zh-Hans" sz="4800" b="1" dirty="0"/>
              <a:t>mother</a:t>
            </a:r>
            <a:r>
              <a:rPr lang="zh-Hans" altLang="en-US" sz="4800" b="1" dirty="0"/>
              <a:t> </a:t>
            </a:r>
            <a:r>
              <a:rPr lang="en-US" altLang="zh-Hans" sz="4800" b="1" dirty="0"/>
              <a:t>(this</a:t>
            </a:r>
            <a:r>
              <a:rPr lang="zh-Hans" altLang="en-US" sz="4800" b="1" dirty="0"/>
              <a:t> </a:t>
            </a:r>
            <a:r>
              <a:rPr lang="en-US" altLang="zh-Hans" sz="4800" b="1" dirty="0"/>
              <a:t>is</a:t>
            </a:r>
            <a:r>
              <a:rPr lang="zh-Hans" altLang="en-US" sz="4800" b="1" dirty="0"/>
              <a:t> </a:t>
            </a:r>
            <a:r>
              <a:rPr lang="en-US" altLang="zh-Hans" sz="4800" b="1" dirty="0"/>
              <a:t>the</a:t>
            </a:r>
            <a:r>
              <a:rPr lang="zh-Hans" altLang="en-US" sz="4800" b="1" dirty="0"/>
              <a:t> </a:t>
            </a:r>
            <a:r>
              <a:rPr lang="en-US" altLang="zh-Hans" sz="4800" b="1" dirty="0"/>
              <a:t>first</a:t>
            </a:r>
            <a:r>
              <a:rPr lang="zh-Hans" altLang="en-US" sz="4800" b="1" dirty="0"/>
              <a:t> </a:t>
            </a:r>
            <a:r>
              <a:rPr lang="en-US" altLang="zh-Hans" sz="4800" b="1" dirty="0"/>
              <a:t>commandment</a:t>
            </a:r>
            <a:r>
              <a:rPr lang="zh-Hans" altLang="en-US" sz="4800" b="1" dirty="0"/>
              <a:t> </a:t>
            </a:r>
            <a:r>
              <a:rPr lang="en-US" altLang="zh-Hans" sz="4800" b="1" dirty="0"/>
              <a:t>with</a:t>
            </a:r>
            <a:r>
              <a:rPr lang="zh-Hans" altLang="en-US" sz="4800" b="1" dirty="0"/>
              <a:t> </a:t>
            </a:r>
            <a:r>
              <a:rPr lang="en-US" altLang="zh-Hans" sz="4800" b="1" dirty="0"/>
              <a:t>a</a:t>
            </a:r>
            <a:r>
              <a:rPr lang="zh-Hans" altLang="en-US" sz="4800" b="1" dirty="0"/>
              <a:t> </a:t>
            </a:r>
            <a:r>
              <a:rPr lang="en-US" altLang="zh-Hans" sz="4800" b="1" dirty="0"/>
              <a:t>promise.)</a:t>
            </a:r>
            <a:r>
              <a:rPr lang="zh-Hans" altLang="en-US" sz="4800" b="1" dirty="0"/>
              <a:t> </a:t>
            </a:r>
            <a:r>
              <a:rPr lang="en-US" altLang="zh-Hans" sz="4800" b="1" dirty="0"/>
              <a:t>that</a:t>
            </a:r>
            <a:r>
              <a:rPr lang="zh-Hans" altLang="en-US" sz="4800" b="1" dirty="0"/>
              <a:t> </a:t>
            </a:r>
            <a:r>
              <a:rPr lang="en-US" altLang="zh-Hans" sz="4800" b="1" dirty="0"/>
              <a:t>it</a:t>
            </a:r>
            <a:r>
              <a:rPr lang="zh-Hans" altLang="en-US" sz="4800" b="1" dirty="0"/>
              <a:t> </a:t>
            </a:r>
            <a:r>
              <a:rPr lang="en-US" altLang="zh-Hans" sz="4800" b="1" dirty="0"/>
              <a:t>may</a:t>
            </a:r>
            <a:r>
              <a:rPr lang="zh-Hans" altLang="en-US" sz="4800" b="1" dirty="0"/>
              <a:t> </a:t>
            </a:r>
            <a:r>
              <a:rPr lang="en-US" altLang="zh-Hans" sz="4800" b="1" dirty="0"/>
              <a:t>go</a:t>
            </a:r>
            <a:r>
              <a:rPr lang="zh-Hans" altLang="en-US" sz="4800" b="1" dirty="0"/>
              <a:t> </a:t>
            </a:r>
            <a:r>
              <a:rPr lang="en-US" altLang="zh-Hans" sz="4800" b="1" dirty="0"/>
              <a:t>well</a:t>
            </a:r>
            <a:r>
              <a:rPr lang="zh-Hans" altLang="en-US" sz="4800" b="1" dirty="0"/>
              <a:t> </a:t>
            </a:r>
            <a:r>
              <a:rPr lang="en-US" altLang="zh-Hans" sz="4800" b="1" dirty="0"/>
              <a:t>with</a:t>
            </a:r>
            <a:r>
              <a:rPr lang="zh-Hans" altLang="en-US" sz="4800" b="1" dirty="0"/>
              <a:t> </a:t>
            </a:r>
            <a:r>
              <a:rPr lang="en-US" altLang="zh-Hans" sz="4800" b="1" dirty="0"/>
              <a:t>you</a:t>
            </a:r>
            <a:r>
              <a:rPr lang="zh-Hans" altLang="en-US" sz="4800" b="1" dirty="0"/>
              <a:t> </a:t>
            </a:r>
            <a:r>
              <a:rPr lang="en-US" altLang="zh-Hans" sz="4800" b="1" dirty="0"/>
              <a:t>and</a:t>
            </a:r>
            <a:r>
              <a:rPr lang="zh-Hans" altLang="en-US" sz="4800" b="1" dirty="0"/>
              <a:t> </a:t>
            </a:r>
            <a:r>
              <a:rPr lang="en-US" altLang="zh-Hans" sz="4800" b="1" dirty="0"/>
              <a:t>that</a:t>
            </a:r>
            <a:r>
              <a:rPr lang="zh-Hans" altLang="en-US" sz="4800" b="1" dirty="0"/>
              <a:t> </a:t>
            </a:r>
            <a:r>
              <a:rPr lang="en-US" altLang="zh-Hans" sz="4800" b="1" dirty="0"/>
              <a:t>you</a:t>
            </a:r>
            <a:r>
              <a:rPr lang="zh-Hans" altLang="en-US" sz="4800" b="1" dirty="0"/>
              <a:t> </a:t>
            </a:r>
            <a:r>
              <a:rPr lang="en-US" altLang="zh-Hans" sz="4800" b="1" dirty="0"/>
              <a:t>may</a:t>
            </a:r>
            <a:r>
              <a:rPr lang="zh-Hans" altLang="en-US" sz="4800" b="1" dirty="0"/>
              <a:t> </a:t>
            </a:r>
            <a:r>
              <a:rPr lang="en-US" altLang="zh-Hans" sz="4800" b="1" dirty="0"/>
              <a:t>live</a:t>
            </a:r>
            <a:r>
              <a:rPr lang="zh-Hans" altLang="en-US" sz="4800" b="1" dirty="0"/>
              <a:t> </a:t>
            </a:r>
            <a:r>
              <a:rPr lang="en-US" altLang="zh-Hans" sz="4800" b="1" dirty="0"/>
              <a:t>long</a:t>
            </a:r>
            <a:r>
              <a:rPr lang="zh-Hans" altLang="en-US" sz="4800" b="1" dirty="0"/>
              <a:t> </a:t>
            </a:r>
            <a:r>
              <a:rPr lang="en-US" altLang="zh-Hans" sz="4800" b="1" dirty="0"/>
              <a:t>in</a:t>
            </a:r>
            <a:r>
              <a:rPr lang="zh-Hans" altLang="en-US" sz="4800" b="1" dirty="0"/>
              <a:t> </a:t>
            </a:r>
            <a:r>
              <a:rPr lang="en-US" altLang="zh-Hans" sz="4800" b="1" dirty="0"/>
              <a:t>the</a:t>
            </a:r>
            <a:r>
              <a:rPr lang="zh-Hans" altLang="en-US" sz="4800" b="1" dirty="0"/>
              <a:t> </a:t>
            </a:r>
            <a:r>
              <a:rPr lang="en-US" altLang="zh-Hans" sz="4800" b="1" dirty="0"/>
              <a:t>land.</a:t>
            </a:r>
            <a:r>
              <a:rPr lang="zh-Hans" altLang="en-US" sz="4800" b="1" dirty="0"/>
              <a:t> 要孝敬父母，使你得福，在世长寿。这是第一条带应许的诫命。（第五戒）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828244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FF3F60-8E1C-3440-BAF9-57A882F14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033" y="0"/>
            <a:ext cx="10181967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F85F42-A088-2449-9102-3A614B324F2E}"/>
              </a:ext>
            </a:extLst>
          </p:cNvPr>
          <p:cNvSpPr txBox="1"/>
          <p:nvPr/>
        </p:nvSpPr>
        <p:spPr>
          <a:xfrm>
            <a:off x="281675" y="636505"/>
            <a:ext cx="2464136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ans" altLang="en-US" sz="4000" b="1" dirty="0"/>
              <a:t>中国的</a:t>
            </a:r>
            <a:endParaRPr lang="en-US" altLang="zh-Hans" sz="4000" b="1" dirty="0"/>
          </a:p>
          <a:p>
            <a:r>
              <a:rPr lang="zh-Hans" altLang="en-US" sz="4000" b="1" dirty="0"/>
              <a:t>一位老</a:t>
            </a:r>
            <a:endParaRPr lang="en-US" altLang="zh-Hans" sz="4000" b="1" dirty="0"/>
          </a:p>
          <a:p>
            <a:r>
              <a:rPr lang="zh-Hans" altLang="en-US" sz="4000" b="1" dirty="0"/>
              <a:t>妇女的</a:t>
            </a:r>
            <a:endParaRPr lang="en-US" altLang="zh-Hans" sz="4000" b="1" dirty="0"/>
          </a:p>
          <a:p>
            <a:r>
              <a:rPr lang="zh-Hans" altLang="en-US" sz="4000" b="1" dirty="0"/>
              <a:t>故事</a:t>
            </a:r>
            <a:endParaRPr lang="en-US" altLang="zh-Hans" sz="4000" b="1" dirty="0"/>
          </a:p>
          <a:p>
            <a:r>
              <a:rPr lang="zh-Hans" altLang="en-US" sz="4000" b="1" dirty="0"/>
              <a:t>*要让老人</a:t>
            </a:r>
            <a:endParaRPr lang="en-US" altLang="zh-Hans" sz="4000" b="1" dirty="0"/>
          </a:p>
          <a:p>
            <a:r>
              <a:rPr lang="zh-Hans" altLang="en-US" sz="4000" b="1" dirty="0"/>
              <a:t>有事做</a:t>
            </a:r>
            <a:endParaRPr lang="en-US" altLang="zh-Hans" sz="4000" b="1" dirty="0"/>
          </a:p>
          <a:p>
            <a:r>
              <a:rPr lang="zh-Hans" altLang="en-US" sz="4000" b="1" dirty="0"/>
              <a:t>*他们也有</a:t>
            </a:r>
            <a:endParaRPr lang="en-US" altLang="zh-Hans" sz="4000" b="1" dirty="0"/>
          </a:p>
          <a:p>
            <a:r>
              <a:rPr lang="zh-Hans" altLang="en-US" sz="4000" b="1" dirty="0"/>
              <a:t>需要！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970417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EA725-83AA-5B4F-B018-116D432BF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1999" cy="1926077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PARENT CHILD RELATIONSHIP</a:t>
            </a:r>
            <a:br>
              <a:rPr lang="en-US" sz="5400" b="1" dirty="0"/>
            </a:br>
            <a:r>
              <a:rPr lang="zh-Hans" altLang="en-US" sz="6600" b="1" dirty="0"/>
              <a:t>父母和孩子的关系</a:t>
            </a:r>
            <a:endParaRPr lang="en-US" sz="6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AC34B-6508-FA42-9230-7C2774644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26076"/>
            <a:ext cx="12123904" cy="4931923"/>
          </a:xfrm>
        </p:spPr>
        <p:txBody>
          <a:bodyPr>
            <a:normAutofit/>
          </a:bodyPr>
          <a:lstStyle/>
          <a:p>
            <a:r>
              <a:rPr lang="en-US" altLang="zh-Hans" sz="4800" b="1" dirty="0"/>
              <a:t>Vs.</a:t>
            </a:r>
            <a:r>
              <a:rPr lang="zh-Hans" altLang="en-US" sz="4800" b="1" dirty="0"/>
              <a:t> </a:t>
            </a:r>
            <a:r>
              <a:rPr lang="en-US" altLang="zh-Hans" sz="4800" b="1" dirty="0"/>
              <a:t>4</a:t>
            </a:r>
            <a:r>
              <a:rPr lang="zh-Hans" altLang="en-US" sz="4800" b="1" dirty="0"/>
              <a:t> </a:t>
            </a:r>
            <a:r>
              <a:rPr lang="en-US" altLang="zh-Hans" sz="4800" b="1" dirty="0"/>
              <a:t>"Fathers,</a:t>
            </a:r>
            <a:r>
              <a:rPr lang="zh-Hans" altLang="en-US" sz="4800" b="1" dirty="0"/>
              <a:t> </a:t>
            </a:r>
            <a:r>
              <a:rPr lang="en-US" altLang="zh-Hans" sz="4800" b="1" dirty="0"/>
              <a:t>do</a:t>
            </a:r>
            <a:r>
              <a:rPr lang="zh-Hans" altLang="en-US" sz="4800" b="1" dirty="0"/>
              <a:t> </a:t>
            </a:r>
            <a:r>
              <a:rPr lang="en-US" altLang="zh-Hans" sz="4800" b="1" dirty="0"/>
              <a:t>not</a:t>
            </a:r>
            <a:r>
              <a:rPr lang="zh-Hans" altLang="en-US" sz="4800" b="1" dirty="0"/>
              <a:t> </a:t>
            </a:r>
            <a:r>
              <a:rPr lang="en-US" altLang="zh-Hans" sz="4800" b="1" dirty="0"/>
              <a:t>provoke</a:t>
            </a:r>
            <a:r>
              <a:rPr lang="zh-Hans" altLang="en-US" sz="4800" b="1" dirty="0"/>
              <a:t> </a:t>
            </a:r>
            <a:r>
              <a:rPr lang="en-US" altLang="zh-Hans" sz="4800" b="1" dirty="0"/>
              <a:t>your</a:t>
            </a:r>
            <a:r>
              <a:rPr lang="zh-Hans" altLang="en-US" sz="4800" b="1" dirty="0"/>
              <a:t> </a:t>
            </a:r>
            <a:r>
              <a:rPr lang="en-US" altLang="zh-Hans" sz="4800" b="1" dirty="0"/>
              <a:t>children</a:t>
            </a:r>
            <a:r>
              <a:rPr lang="zh-Hans" altLang="en-US" sz="4800" b="1" dirty="0"/>
              <a:t> </a:t>
            </a:r>
            <a:r>
              <a:rPr lang="en-US" altLang="zh-Hans" sz="4800" b="1" dirty="0"/>
              <a:t>to</a:t>
            </a:r>
            <a:r>
              <a:rPr lang="zh-Hans" altLang="en-US" sz="4800" b="1" dirty="0"/>
              <a:t> </a:t>
            </a:r>
            <a:r>
              <a:rPr lang="en-US" altLang="zh-Hans" sz="4800" b="1" dirty="0"/>
              <a:t>anger,</a:t>
            </a:r>
            <a:r>
              <a:rPr lang="zh-Hans" altLang="en-US" sz="4800" b="1" dirty="0"/>
              <a:t> </a:t>
            </a:r>
            <a:r>
              <a:rPr lang="en-US" altLang="zh-Hans" sz="4800" b="1" dirty="0"/>
              <a:t>but</a:t>
            </a:r>
            <a:r>
              <a:rPr lang="zh-Hans" altLang="en-US" sz="4800" b="1" dirty="0"/>
              <a:t> </a:t>
            </a:r>
            <a:r>
              <a:rPr lang="en-US" altLang="zh-Hans" sz="4800" b="1" dirty="0"/>
              <a:t>bring</a:t>
            </a:r>
            <a:r>
              <a:rPr lang="zh-Hans" altLang="en-US" sz="4800" b="1" dirty="0"/>
              <a:t> </a:t>
            </a:r>
            <a:r>
              <a:rPr lang="en-US" altLang="zh-Hans" sz="4800" b="1" dirty="0"/>
              <a:t>them</a:t>
            </a:r>
            <a:r>
              <a:rPr lang="zh-Hans" altLang="en-US" sz="4800" b="1" dirty="0"/>
              <a:t> </a:t>
            </a:r>
            <a:r>
              <a:rPr lang="en-US" altLang="zh-Hans" sz="4800" b="1" dirty="0"/>
              <a:t>up</a:t>
            </a:r>
            <a:r>
              <a:rPr lang="zh-Hans" altLang="en-US" sz="4800" b="1" dirty="0"/>
              <a:t> </a:t>
            </a:r>
            <a:r>
              <a:rPr lang="en-US" altLang="zh-Hans" sz="4800" b="1" dirty="0"/>
              <a:t>in</a:t>
            </a:r>
            <a:r>
              <a:rPr lang="zh-Hans" altLang="en-US" sz="4800" b="1" dirty="0"/>
              <a:t> </a:t>
            </a:r>
            <a:r>
              <a:rPr lang="en-US" altLang="zh-Hans" sz="4800" b="1" dirty="0"/>
              <a:t>the</a:t>
            </a:r>
            <a:r>
              <a:rPr lang="zh-Hans" altLang="en-US" sz="4800" b="1" dirty="0"/>
              <a:t> </a:t>
            </a:r>
            <a:r>
              <a:rPr lang="en-US" altLang="zh-Hans" sz="4800" b="1" dirty="0"/>
              <a:t>discipline</a:t>
            </a:r>
            <a:r>
              <a:rPr lang="zh-Hans" altLang="en-US" sz="4800" b="1" dirty="0"/>
              <a:t> </a:t>
            </a:r>
            <a:r>
              <a:rPr lang="en-US" altLang="zh-Hans" sz="4800" b="1" dirty="0"/>
              <a:t>and</a:t>
            </a:r>
            <a:r>
              <a:rPr lang="zh-Hans" altLang="en-US" sz="4800" b="1" dirty="0"/>
              <a:t> </a:t>
            </a:r>
            <a:r>
              <a:rPr lang="en-US" altLang="zh-Hans" sz="4800" b="1" dirty="0"/>
              <a:t>instruction</a:t>
            </a:r>
            <a:r>
              <a:rPr lang="zh-Hans" altLang="en-US" sz="4800" b="1" dirty="0"/>
              <a:t> </a:t>
            </a:r>
            <a:r>
              <a:rPr lang="en-US" altLang="zh-Hans" sz="4800" b="1" dirty="0"/>
              <a:t>of</a:t>
            </a:r>
            <a:r>
              <a:rPr lang="zh-Hans" altLang="en-US" sz="4800" b="1" dirty="0"/>
              <a:t> </a:t>
            </a:r>
            <a:r>
              <a:rPr lang="en-US" altLang="zh-Hans" sz="4800" b="1" dirty="0"/>
              <a:t>the</a:t>
            </a:r>
            <a:r>
              <a:rPr lang="zh-Hans" altLang="en-US" sz="4800" b="1" dirty="0"/>
              <a:t> </a:t>
            </a:r>
            <a:r>
              <a:rPr lang="en-US" altLang="zh-Hans" sz="4800" b="1" dirty="0"/>
              <a:t>Lord.</a:t>
            </a:r>
            <a:r>
              <a:rPr lang="zh-Hans" altLang="en-US" sz="4800" b="1" dirty="0"/>
              <a:t> 你们作父亲的，不要</a:t>
            </a:r>
            <a:r>
              <a:rPr lang="zh-Hans" altLang="en-US" sz="4800" b="1" i="1" u="sng" dirty="0"/>
              <a:t>惹</a:t>
            </a:r>
            <a:r>
              <a:rPr lang="zh-Hans" altLang="en-US" sz="4800" b="1" dirty="0"/>
              <a:t>儿女的气，只要照着</a:t>
            </a:r>
            <a:r>
              <a:rPr lang="zh-Hans" altLang="en-US" sz="4800" b="1" i="1" u="sng" dirty="0"/>
              <a:t>主的教训和警戒</a:t>
            </a:r>
            <a:r>
              <a:rPr lang="zh-Hans" altLang="en-US" sz="4800" b="1" dirty="0"/>
              <a:t>，养育他们。”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4050616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2F01B-04D0-184B-87BF-0EBEC56D4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6497"/>
            <a:ext cx="12191999" cy="242337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WAYS TO PROVOKE YOUR CHILDREN</a:t>
            </a:r>
            <a:br>
              <a:rPr lang="en-US" sz="4800" b="1" dirty="0"/>
            </a:br>
            <a:r>
              <a:rPr lang="zh-Hans" altLang="en-US" sz="6000" b="1" dirty="0"/>
              <a:t>惹儿女气的意思</a:t>
            </a:r>
            <a:br>
              <a:rPr lang="en-US" sz="4800" b="1" dirty="0"/>
            </a:br>
            <a:endParaRPr lang="en-US" sz="4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03762-1D8E-214A-A70B-9A20FCDB9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014152"/>
            <a:ext cx="12191998" cy="48438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/>
              <a:t>1. Anger Itself Needs to be Controlled: Don't Discipline your children with Anger</a:t>
            </a:r>
            <a:r>
              <a:rPr lang="zh-Hans" altLang="en-US" sz="4400" b="1" dirty="0"/>
              <a:t>不要用怒气教导儿女</a:t>
            </a:r>
            <a:endParaRPr lang="en-US" sz="4400" b="1" dirty="0"/>
          </a:p>
          <a:p>
            <a:pPr marL="0" indent="0">
              <a:buNone/>
            </a:pPr>
            <a:r>
              <a:rPr lang="en-US" sz="4400" b="1" dirty="0"/>
              <a:t>2. Overprotection (Guidance and not Spoil Rotten)</a:t>
            </a:r>
            <a:r>
              <a:rPr lang="zh-Hans" altLang="en-US" sz="4400" b="1" dirty="0"/>
              <a:t>不能溺爱，不能太保护（只有神能）</a:t>
            </a:r>
            <a:endParaRPr lang="en-US" sz="4400" b="1" dirty="0"/>
          </a:p>
          <a:p>
            <a:pPr marL="0" indent="0">
              <a:buNone/>
            </a:pPr>
            <a:r>
              <a:rPr lang="en-US" sz="4400" b="1" dirty="0"/>
              <a:t>3. Favoritism </a:t>
            </a:r>
            <a:r>
              <a:rPr lang="zh-Hans" altLang="en-US" sz="4400" b="1" dirty="0"/>
              <a:t>不可偏爱</a:t>
            </a:r>
            <a:r>
              <a:rPr lang="en-US" sz="4400" b="1" dirty="0"/>
              <a:t>(Jacob and Esau)</a:t>
            </a:r>
          </a:p>
        </p:txBody>
      </p:sp>
    </p:spTree>
    <p:extLst>
      <p:ext uri="{BB962C8B-B14F-4D97-AF65-F5344CB8AC3E}">
        <p14:creationId xmlns:p14="http://schemas.microsoft.com/office/powerpoint/2010/main" val="406278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2F01B-04D0-184B-87BF-0EBEC56D4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6497"/>
            <a:ext cx="12191999" cy="242337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WAYS TO PROVOKE YOUR CHILDREN</a:t>
            </a:r>
            <a:br>
              <a:rPr lang="en-US" sz="4800" b="1" dirty="0"/>
            </a:br>
            <a:r>
              <a:rPr lang="zh-Hans" altLang="en-US" sz="6000" b="1" dirty="0"/>
              <a:t>惹儿女气的意思</a:t>
            </a:r>
            <a:br>
              <a:rPr lang="en-US" sz="4800" b="1" dirty="0"/>
            </a:br>
            <a:endParaRPr lang="en-US" sz="4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03762-1D8E-214A-A70B-9A20FCDB9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014152"/>
            <a:ext cx="12191998" cy="48438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/>
              <a:t>4. Pushing Achievement Beyond </a:t>
            </a:r>
            <a:r>
              <a:rPr lang="en-US" sz="4400" b="1" dirty="0" err="1"/>
              <a:t>Resonable</a:t>
            </a:r>
            <a:r>
              <a:rPr lang="en-US" sz="4400" b="1" dirty="0"/>
              <a:t> Bounds </a:t>
            </a:r>
            <a:r>
              <a:rPr lang="zh-Hans" altLang="en-US" sz="4400" b="1" dirty="0"/>
              <a:t>不要推动到极端，不可收回的地步   </a:t>
            </a:r>
            <a:r>
              <a:rPr lang="en-US" sz="4400" b="1" dirty="0"/>
              <a:t>(Not every child is a genius or prodigy)</a:t>
            </a:r>
          </a:p>
          <a:p>
            <a:pPr marL="0" indent="0">
              <a:buNone/>
            </a:pPr>
            <a:r>
              <a:rPr lang="en-US" sz="4400" b="1" dirty="0"/>
              <a:t>Illustration of a teen age girl who said "I don't care what it is I do, it never satisfies my mother."</a:t>
            </a:r>
          </a:p>
        </p:txBody>
      </p:sp>
    </p:spTree>
    <p:extLst>
      <p:ext uri="{BB962C8B-B14F-4D97-AF65-F5344CB8AC3E}">
        <p14:creationId xmlns:p14="http://schemas.microsoft.com/office/powerpoint/2010/main" val="2266751724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180</TotalTime>
  <Words>697</Words>
  <Application>Microsoft Macintosh PowerPoint</Application>
  <PresentationFormat>Widescreen</PresentationFormat>
  <Paragraphs>61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等线</vt:lpstr>
      <vt:lpstr>宋体</vt:lpstr>
      <vt:lpstr>Arial</vt:lpstr>
      <vt:lpstr>Calibri</vt:lpstr>
      <vt:lpstr>Trebuchet MS</vt:lpstr>
      <vt:lpstr>Berlin</vt:lpstr>
      <vt:lpstr> CHURCH 教会 (10) RELATIONSHIPS: PARENT AND CHILD 关系：父母与孩子 </vt:lpstr>
      <vt:lpstr>PowerPoint Presentation</vt:lpstr>
      <vt:lpstr>PowerPoint Presentation</vt:lpstr>
      <vt:lpstr>PARENT CHILD RELATIONSHIP 父母和孩子的关系</vt:lpstr>
      <vt:lpstr>PARENT CHILD RELATIONSHIP 父母和孩子的关系</vt:lpstr>
      <vt:lpstr>PowerPoint Presentation</vt:lpstr>
      <vt:lpstr>PARENT CHILD RELATIONSHIP 父母和孩子的关系</vt:lpstr>
      <vt:lpstr>WAYS TO PROVOKE YOUR CHILDREN 惹儿女气的意思 </vt:lpstr>
      <vt:lpstr>WAYS TO PROVOKE YOUR CHILDREN 惹儿女气的意思 </vt:lpstr>
      <vt:lpstr>WAYS TO PROVOKE YOUR CHILDREN 惹儿女气的意思 </vt:lpstr>
      <vt:lpstr>WAYS TO PROVOKE YOUR CHILDREN 惹儿女气的意思 </vt:lpstr>
      <vt:lpstr>WAYS TO PROVOKE YOUR CHILDREN 惹儿女气的意思 </vt:lpstr>
      <vt:lpstr>PowerPoint Presentation</vt:lpstr>
      <vt:lpstr>PARENT CHILD RELATIONSHIP 照着主的教训和警戒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CHURCH 教会 (10) RELATIONSHIPS: PARENT AND CHILD 关系：父母与孩子 </dc:title>
  <dc:creator>Jane Pan</dc:creator>
  <cp:lastModifiedBy>Jane Pan</cp:lastModifiedBy>
  <cp:revision>19</cp:revision>
  <dcterms:created xsi:type="dcterms:W3CDTF">2018-03-20T13:51:00Z</dcterms:created>
  <dcterms:modified xsi:type="dcterms:W3CDTF">2018-03-23T14:12:59Z</dcterms:modified>
</cp:coreProperties>
</file>