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9" r:id="rId4"/>
    <p:sldId id="266" r:id="rId5"/>
    <p:sldId id="270" r:id="rId6"/>
    <p:sldId id="258" r:id="rId7"/>
    <p:sldId id="268" r:id="rId8"/>
    <p:sldId id="263" r:id="rId9"/>
    <p:sldId id="257" r:id="rId10"/>
    <p:sldId id="259" r:id="rId11"/>
    <p:sldId id="260" r:id="rId12"/>
    <p:sldId id="261" r:id="rId13"/>
    <p:sldId id="262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E72-857B-6543-B760-C6B8AAAD7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370"/>
            <a:ext cx="12192000" cy="4394039"/>
          </a:xfrm>
        </p:spPr>
        <p:txBody>
          <a:bodyPr/>
          <a:lstStyle/>
          <a:p>
            <a:pPr algn="ctr"/>
            <a:r>
              <a:rPr lang="en-US" sz="8000" b="1" dirty="0"/>
              <a:t>CHURCH (8)</a:t>
            </a:r>
            <a:br>
              <a:rPr lang="en-US" sz="8000" b="1" dirty="0"/>
            </a:br>
            <a:r>
              <a:rPr lang="en-US" sz="8000" b="1" dirty="0"/>
              <a:t>RELATIONSHIPS: PEOPLE</a:t>
            </a:r>
            <a:br>
              <a:rPr lang="en-US" sz="8000" b="1" dirty="0"/>
            </a:br>
            <a:r>
              <a:rPr lang="zh-Hans" altLang="en-US" sz="8000" b="1" dirty="0"/>
              <a:t>教会 （</a:t>
            </a:r>
            <a:r>
              <a:rPr lang="en-US" altLang="zh-Hans" sz="8000" b="1" dirty="0"/>
              <a:t>8</a:t>
            </a:r>
            <a:r>
              <a:rPr lang="zh-Hans" altLang="en-US" sz="8000" b="1" dirty="0"/>
              <a:t>）</a:t>
            </a:r>
            <a:br>
              <a:rPr lang="en-US" altLang="zh-Hans" sz="8000" b="1" dirty="0"/>
            </a:br>
            <a:r>
              <a:rPr lang="zh-Hans" altLang="en-US" sz="8000" b="1" dirty="0"/>
              <a:t>关系</a:t>
            </a:r>
            <a:r>
              <a:rPr lang="zh-Hans" altLang="en-US" sz="8000" b="1"/>
              <a:t>：与人</a:t>
            </a:r>
            <a:endParaRPr lang="en-US" sz="8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98EC1-374C-DB40-90A3-9EE9958B1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62132"/>
            <a:ext cx="12192000" cy="255151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EPHESIANS 5: 1</a:t>
            </a:r>
            <a:r>
              <a:rPr lang="en-US" altLang="zh-Hans" sz="6600" b="1" dirty="0"/>
              <a:t>0</a:t>
            </a:r>
            <a:r>
              <a:rPr lang="en-US" sz="6600" b="1" dirty="0"/>
              <a:t>-21</a:t>
            </a:r>
          </a:p>
          <a:p>
            <a:pPr algn="ctr"/>
            <a:r>
              <a:rPr lang="zh-Hans" altLang="en-US" sz="6600" b="1" dirty="0"/>
              <a:t>以弗所书五章十</a:t>
            </a:r>
            <a:r>
              <a:rPr lang="en-US" altLang="zh-Hans" sz="6600" b="1" dirty="0"/>
              <a:t>-</a:t>
            </a:r>
            <a:r>
              <a:rPr lang="zh-Hans" altLang="en-US" sz="6600" b="1" dirty="0"/>
              <a:t>二十一节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08974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800" b="1" dirty="0"/>
              <a:t>VS. 16</a:t>
            </a:r>
            <a:r>
              <a:rPr lang="zh-Hans" altLang="en-US" sz="4800" b="1" dirty="0"/>
              <a:t> “</a:t>
            </a:r>
            <a:r>
              <a:rPr lang="en-US" altLang="zh-Hans" sz="4800" b="1" dirty="0"/>
              <a:t>Making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the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most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of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every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opportunity,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because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the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days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are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evil.</a:t>
            </a:r>
            <a:r>
              <a:rPr lang="zh-Hans" altLang="en-US" sz="4800" b="1" dirty="0"/>
              <a:t> 要爱惜光阴，因为现今的世代邪恶。”</a:t>
            </a:r>
            <a:endParaRPr lang="en-US" altLang="zh-Hans" sz="4800" b="1" dirty="0"/>
          </a:p>
          <a:p>
            <a:r>
              <a:rPr lang="en-US" sz="4800" b="1" dirty="0"/>
              <a:t>We Shine for the Lord, We are copies of Him and Mirror Him. If we shine for Him, the glory of our God will be in all nations.</a:t>
            </a:r>
          </a:p>
        </p:txBody>
      </p:sp>
    </p:spTree>
    <p:extLst>
      <p:ext uri="{BB962C8B-B14F-4D97-AF65-F5344CB8AC3E}">
        <p14:creationId xmlns:p14="http://schemas.microsoft.com/office/powerpoint/2010/main" val="105501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400" b="1" dirty="0"/>
              <a:t>VS. 17</a:t>
            </a:r>
            <a:r>
              <a:rPr lang="en-US" altLang="zh-Hans" sz="4400" b="1" dirty="0"/>
              <a:t>-18</a:t>
            </a:r>
            <a:r>
              <a:rPr lang="zh-Hans" altLang="en-US" sz="4400" b="1" dirty="0"/>
              <a:t> “</a:t>
            </a:r>
            <a:r>
              <a:rPr lang="en-US" altLang="zh-Hans" sz="4400" b="1" dirty="0"/>
              <a:t>Do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not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be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foolish,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but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understand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what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the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Lord's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will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is.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Do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not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get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drunk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on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wine,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which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leads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to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debauchery.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Instead,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be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filled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with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the</a:t>
            </a:r>
            <a:r>
              <a:rPr lang="zh-Hans" altLang="en-US" sz="4400" b="1" dirty="0"/>
              <a:t> </a:t>
            </a:r>
            <a:r>
              <a:rPr lang="en-US" altLang="zh-Hans" sz="4400" b="1" dirty="0"/>
              <a:t>Spirit.</a:t>
            </a:r>
            <a:r>
              <a:rPr lang="zh-Hans" altLang="en-US" sz="4400" b="1" dirty="0"/>
              <a:t> 不要作糊涂人，要明白主的旨意如何。不要醉酒，酒能使人放荡，乃要被圣灵充满。”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3879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000" b="1" dirty="0"/>
              <a:t>VS. 19-20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"Speak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to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one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another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with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psalms,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hymns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and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spiritual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songs.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Sing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and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make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music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in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your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heart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to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Lord.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Always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giving</a:t>
            </a:r>
            <a:r>
              <a:rPr lang="zh-Hans" altLang="en-US" sz="4000" b="1" dirty="0"/>
              <a:t> </a:t>
            </a:r>
            <a:r>
              <a:rPr lang="en-US" altLang="zh-Hans" sz="4000" b="1" dirty="0" err="1"/>
              <a:t>thankds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to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God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Father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for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everything,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in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name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of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our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Lord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Jesus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Christ."</a:t>
            </a:r>
          </a:p>
          <a:p>
            <a:r>
              <a:rPr lang="zh-Hans" altLang="en-US" sz="4000" b="1" dirty="0"/>
              <a:t>“当用诗章，颂词，灵歌，彼此对说，口唱心和的赞美主。凡事要奉我们主耶稣基督的名，常常感谢     父神。”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1454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800" b="1" dirty="0"/>
              <a:t>VS. 21</a:t>
            </a:r>
            <a:r>
              <a:rPr lang="zh-Hans" altLang="en-US" sz="4800" b="1" dirty="0"/>
              <a:t>“</a:t>
            </a:r>
            <a:r>
              <a:rPr lang="en-US" altLang="zh-Hans" sz="4800" b="1" dirty="0"/>
              <a:t>Submit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to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one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another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out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of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reverence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for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Christ.</a:t>
            </a:r>
            <a:r>
              <a:rPr lang="zh-Hans" altLang="en-US" sz="4800" b="1" dirty="0"/>
              <a:t> </a:t>
            </a:r>
            <a:r>
              <a:rPr lang="zh-Hans" altLang="en-US" sz="4800" b="1"/>
              <a:t>又当存敬畏</a:t>
            </a:r>
            <a:r>
              <a:rPr lang="zh-Hans" altLang="en-US" sz="4800" b="1" dirty="0"/>
              <a:t>基督的心，彼此顺服。”</a:t>
            </a:r>
            <a:endParaRPr lang="en-US" altLang="zh-Hans" sz="4800" b="1" dirty="0"/>
          </a:p>
          <a:p>
            <a:r>
              <a:rPr lang="en-US" sz="4800" b="1" dirty="0"/>
              <a:t>Be Humble in Your Relationship with Others, as Jesus gave all sinners opportunity to know Him (Samaritans)</a:t>
            </a:r>
          </a:p>
        </p:txBody>
      </p:sp>
    </p:spTree>
    <p:extLst>
      <p:ext uri="{BB962C8B-B14F-4D97-AF65-F5344CB8AC3E}">
        <p14:creationId xmlns:p14="http://schemas.microsoft.com/office/powerpoint/2010/main" val="297774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91794F-DD82-4C4E-9709-DF644E93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07" y="1"/>
            <a:ext cx="605189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317E4-4D5B-4D47-8F5C-D0374BE8CAFB}"/>
              </a:ext>
            </a:extLst>
          </p:cNvPr>
          <p:cNvSpPr txBox="1"/>
          <p:nvPr/>
        </p:nvSpPr>
        <p:spPr>
          <a:xfrm>
            <a:off x="1995005" y="176676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Are you Shining?</a:t>
            </a:r>
          </a:p>
          <a:p>
            <a:r>
              <a:rPr lang="en-US" sz="2400" b="1" dirty="0"/>
              <a:t>Story of ROSE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0236E-DBA5-F54F-95D7-7E46251B8B59}"/>
              </a:ext>
            </a:extLst>
          </p:cNvPr>
          <p:cNvSpPr txBox="1"/>
          <p:nvPr/>
        </p:nvSpPr>
        <p:spPr>
          <a:xfrm>
            <a:off x="617838" y="1507524"/>
            <a:ext cx="51016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Do You Depend on the </a:t>
            </a:r>
          </a:p>
          <a:p>
            <a:r>
              <a:rPr lang="en-US" sz="3600" b="1" dirty="0"/>
              <a:t>Light Source?</a:t>
            </a:r>
          </a:p>
          <a:p>
            <a:r>
              <a:rPr lang="en-US" sz="3600" b="1" dirty="0"/>
              <a:t>Are You an Example</a:t>
            </a:r>
          </a:p>
          <a:p>
            <a:r>
              <a:rPr lang="en-US" sz="3600" b="1" dirty="0"/>
              <a:t>Of the Light?</a:t>
            </a:r>
          </a:p>
          <a:p>
            <a:r>
              <a:rPr lang="en-US" sz="3600" b="1" dirty="0"/>
              <a:t>Do You Always Mirror</a:t>
            </a:r>
          </a:p>
          <a:p>
            <a:r>
              <a:rPr lang="en-US" sz="3600" b="1" dirty="0"/>
              <a:t>Or Copy God?</a:t>
            </a:r>
          </a:p>
          <a:p>
            <a:r>
              <a:rPr lang="en-US" sz="3600" b="1" dirty="0"/>
              <a:t>No Excuses Please!</a:t>
            </a:r>
          </a:p>
        </p:txBody>
      </p:sp>
    </p:spTree>
    <p:extLst>
      <p:ext uri="{BB962C8B-B14F-4D97-AF65-F5344CB8AC3E}">
        <p14:creationId xmlns:p14="http://schemas.microsoft.com/office/powerpoint/2010/main" val="41289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218519-7138-F043-AA4C-C30CE177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20A581-D2B6-6A4A-A86A-8D46FEE3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96B28-5C11-464E-8D1E-0BAB1F9A9AC8}"/>
              </a:ext>
            </a:extLst>
          </p:cNvPr>
          <p:cNvSpPr txBox="1"/>
          <p:nvPr/>
        </p:nvSpPr>
        <p:spPr>
          <a:xfrm>
            <a:off x="97547" y="450102"/>
            <a:ext cx="226299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MY LIFE</a:t>
            </a:r>
            <a:r>
              <a:rPr lang="zh-Hans" altLang="en-US" sz="2400" b="1" dirty="0"/>
              <a:t> </a:t>
            </a:r>
            <a:r>
              <a:rPr lang="en-US" altLang="zh-Hans" sz="2400" b="1" dirty="0"/>
              <a:t>All</a:t>
            </a:r>
            <a:endParaRPr lang="en-US" sz="2400" b="1" dirty="0"/>
          </a:p>
          <a:p>
            <a:r>
              <a:rPr lang="en-US" sz="2400" b="1" dirty="0"/>
              <a:t>LIGHT SOURCE</a:t>
            </a:r>
          </a:p>
          <a:p>
            <a:r>
              <a:rPr lang="zh-Hans" altLang="en-US" sz="2400" b="1" dirty="0"/>
              <a:t>光的影响</a:t>
            </a:r>
            <a:r>
              <a:rPr lang="en-US" altLang="zh-Hans" sz="2400" b="1" dirty="0"/>
              <a:t>:</a:t>
            </a:r>
            <a:endParaRPr lang="en-US" sz="2400" b="1" dirty="0"/>
          </a:p>
          <a:p>
            <a:r>
              <a:rPr lang="en-US" sz="2400" b="1" dirty="0"/>
              <a:t>1. GOD</a:t>
            </a:r>
          </a:p>
          <a:p>
            <a:r>
              <a:rPr lang="en-US" sz="2400" b="1" dirty="0"/>
              <a:t>2. FAMILY</a:t>
            </a:r>
          </a:p>
          <a:p>
            <a:r>
              <a:rPr lang="en-US" sz="2400" b="1" dirty="0"/>
              <a:t>3. FRIENDS</a:t>
            </a:r>
          </a:p>
          <a:p>
            <a:r>
              <a:rPr lang="en-US" sz="2400" b="1" dirty="0"/>
              <a:t>4. HOME</a:t>
            </a:r>
          </a:p>
          <a:p>
            <a:r>
              <a:rPr lang="en-US" sz="2400" b="1" dirty="0"/>
              <a:t>5. SERVING</a:t>
            </a:r>
          </a:p>
          <a:p>
            <a:r>
              <a:rPr lang="en-US" sz="2400" b="1" dirty="0"/>
              <a:t>6. GIVING</a:t>
            </a:r>
          </a:p>
          <a:p>
            <a:r>
              <a:rPr lang="en-US" sz="2400" b="1" dirty="0"/>
              <a:t>7. GARDENING</a:t>
            </a:r>
          </a:p>
          <a:p>
            <a:r>
              <a:rPr lang="en-US" sz="2400" b="1" dirty="0"/>
              <a:t>8. MISSIONS</a:t>
            </a:r>
          </a:p>
          <a:p>
            <a:r>
              <a:rPr lang="en-US" sz="2400" b="1" dirty="0"/>
              <a:t>9. VISION</a:t>
            </a:r>
          </a:p>
          <a:p>
            <a:r>
              <a:rPr lang="en-US" sz="2400" b="1" dirty="0"/>
              <a:t>10. TRAVEL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836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A0C8F1-AD0C-1944-93D6-5E063944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422" y="-1238765"/>
            <a:ext cx="12542108" cy="94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DF717-6C2E-A542-B0F2-67827989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981" y="0"/>
            <a:ext cx="91817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B9CB0-B7F1-CD4C-9A45-C3CFCAF2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4908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CCDC6-7F85-0748-88D2-FAF6166C7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46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088D0-0639-3749-A475-6E3E44626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981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40917-2390-A942-95F7-8635A2645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2446F-28AE-784C-AF5C-3E5432943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98418-064B-F041-A5E1-BBB1C217D84C}"/>
              </a:ext>
            </a:extLst>
          </p:cNvPr>
          <p:cNvSpPr txBox="1"/>
          <p:nvPr/>
        </p:nvSpPr>
        <p:spPr>
          <a:xfrm>
            <a:off x="86497" y="580767"/>
            <a:ext cx="31021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DAFFODIL</a:t>
            </a:r>
          </a:p>
          <a:p>
            <a:r>
              <a:rPr lang="en-US" sz="4800" b="1" dirty="0"/>
              <a:t>PRINCIPLE</a:t>
            </a:r>
          </a:p>
          <a:p>
            <a:r>
              <a:rPr lang="zh-Hans" altLang="en-US" sz="4800" b="1" dirty="0"/>
              <a:t>水仙花的</a:t>
            </a:r>
            <a:endParaRPr lang="en-US" altLang="zh-Hans" sz="4800" b="1" dirty="0"/>
          </a:p>
          <a:p>
            <a:r>
              <a:rPr lang="zh-Hans" altLang="en-US" sz="4800" b="1" dirty="0"/>
              <a:t>原理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9155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800" b="1" dirty="0"/>
              <a:t>Vs 10</a:t>
            </a:r>
            <a:r>
              <a:rPr lang="en-US" altLang="zh-Hans" sz="4800" b="1" dirty="0"/>
              <a:t>-11</a:t>
            </a:r>
            <a:r>
              <a:rPr lang="en-US" sz="4800" b="1" dirty="0"/>
              <a:t> "Find out what pleases the Lord</a:t>
            </a:r>
            <a:r>
              <a:rPr lang="en-US" altLang="zh-Hans" sz="4800" b="1" dirty="0"/>
              <a:t>.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Have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nothing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to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do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with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the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fruitless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deeds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of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darkness,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but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rather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expose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them.</a:t>
            </a:r>
            <a:r>
              <a:rPr lang="en-US" sz="4800" b="1" dirty="0"/>
              <a:t>"</a:t>
            </a:r>
          </a:p>
          <a:p>
            <a:pPr marL="0" indent="0">
              <a:buNone/>
            </a:pPr>
            <a:r>
              <a:rPr lang="zh-Hans" altLang="en-US" sz="4800" b="1" dirty="0"/>
              <a:t>“你们要查验什么是主喜悦的。不要参与暗味无益的事，倒要把它揭露出来。”</a:t>
            </a:r>
            <a:endParaRPr lang="en-US" altLang="zh-Hans" sz="4800" b="1" dirty="0"/>
          </a:p>
          <a:p>
            <a:pPr marL="0" indent="0">
              <a:buNone/>
            </a:pPr>
            <a:endParaRPr lang="en-US" altLang="zh-Hans" sz="4800" b="1" dirty="0"/>
          </a:p>
          <a:p>
            <a:pPr marL="0" indent="0"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1882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altLang="zh-Hans" sz="4000" b="1" dirty="0"/>
              <a:t>Vs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13-14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"But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everything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exposed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by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light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becomes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visible,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for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light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that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makes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everything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visible.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This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why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is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said: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'Wake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up,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O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sleeper,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rise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from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the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dead,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and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Christ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will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shine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on</a:t>
            </a:r>
            <a:r>
              <a:rPr lang="zh-Hans" altLang="en-US" sz="4000" b="1" dirty="0"/>
              <a:t> </a:t>
            </a:r>
            <a:r>
              <a:rPr lang="en-US" altLang="zh-Hans" sz="4000" b="1" dirty="0"/>
              <a:t>you.</a:t>
            </a:r>
            <a:r>
              <a:rPr lang="zh-Hans" altLang="en-US" sz="4000" b="1" dirty="0"/>
              <a:t>’</a:t>
            </a:r>
            <a:r>
              <a:rPr lang="en-US" altLang="zh-Hans" sz="4000" b="1" dirty="0"/>
              <a:t>"</a:t>
            </a:r>
            <a:r>
              <a:rPr lang="zh-Hans" altLang="en-US" sz="4000" b="1" dirty="0"/>
              <a:t> 因为一切显露出来的就是光。所以有话说：“睡了的人哪，醒过来，从死人中起来吧！基督必要照亮你。”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4568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3CA2EB-E5D6-464C-B047-385ED5838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9797" y="1950522"/>
            <a:ext cx="4362202" cy="49074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29D68-033D-4B4A-A84A-A38E16DE4B93}"/>
              </a:ext>
            </a:extLst>
          </p:cNvPr>
          <p:cNvSpPr txBox="1"/>
          <p:nvPr/>
        </p:nvSpPr>
        <p:spPr>
          <a:xfrm>
            <a:off x="1391772" y="2207383"/>
            <a:ext cx="5046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CARPENTER AND HIS STORY</a:t>
            </a:r>
          </a:p>
          <a:p>
            <a:r>
              <a:rPr lang="zh-Hans" altLang="en-US" sz="2800" b="1" dirty="0"/>
              <a:t>木匠的故事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553EE-7030-FD47-881D-6F254B41A450}"/>
              </a:ext>
            </a:extLst>
          </p:cNvPr>
          <p:cNvSpPr txBox="1"/>
          <p:nvPr/>
        </p:nvSpPr>
        <p:spPr>
          <a:xfrm>
            <a:off x="389106" y="3161490"/>
            <a:ext cx="76017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3600" b="1" dirty="0"/>
              <a:t>1.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Worked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hard</a:t>
            </a:r>
            <a:r>
              <a:rPr lang="zh-Hans" altLang="en-US" sz="3600" b="1" dirty="0"/>
              <a:t> 辛苦工作</a:t>
            </a:r>
            <a:endParaRPr lang="en-US" altLang="zh-Hans" sz="3600" b="1" dirty="0"/>
          </a:p>
          <a:p>
            <a:r>
              <a:rPr lang="en-US" altLang="zh-Hans" sz="3600" b="1" dirty="0"/>
              <a:t>2.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Good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Carpenter</a:t>
            </a:r>
            <a:r>
              <a:rPr lang="zh-Hans" altLang="en-US" sz="3600" b="1" dirty="0"/>
              <a:t> 好的木匠</a:t>
            </a:r>
            <a:endParaRPr lang="en-US" altLang="zh-Hans" sz="3600" b="1" dirty="0"/>
          </a:p>
          <a:p>
            <a:r>
              <a:rPr lang="en-US" altLang="zh-Hans" sz="3600" b="1" dirty="0"/>
              <a:t>3.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Retire</a:t>
            </a:r>
            <a:r>
              <a:rPr lang="zh-Hans" altLang="en-US" sz="3600" b="1" dirty="0"/>
              <a:t> 退休</a:t>
            </a:r>
            <a:endParaRPr lang="en-US" altLang="zh-Hans" sz="3600" b="1" dirty="0"/>
          </a:p>
          <a:p>
            <a:r>
              <a:rPr lang="en-US" altLang="zh-Hans" sz="3600" b="1" dirty="0"/>
              <a:t>4.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Boss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Gave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Him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a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Last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Job</a:t>
            </a:r>
            <a:r>
              <a:rPr lang="zh-Hans" altLang="en-US" sz="3600" b="1" dirty="0"/>
              <a:t>最后的</a:t>
            </a:r>
            <a:endParaRPr lang="en-US" altLang="zh-Hans" sz="3600" b="1" dirty="0"/>
          </a:p>
          <a:p>
            <a:r>
              <a:rPr lang="en-US" altLang="zh-Hans" sz="3600" b="1" dirty="0"/>
              <a:t>5.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He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did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a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mediocre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job</a:t>
            </a:r>
            <a:r>
              <a:rPr lang="zh-Hans" altLang="en-US" sz="3600" b="1" dirty="0"/>
              <a:t>马马虎虎</a:t>
            </a:r>
            <a:endParaRPr lang="en-US" altLang="zh-Hans" sz="3600" b="1" dirty="0"/>
          </a:p>
          <a:p>
            <a:r>
              <a:rPr lang="en-US" altLang="zh-Hans" sz="3600" b="1" dirty="0"/>
              <a:t>6.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Was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for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his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own</a:t>
            </a:r>
            <a:r>
              <a:rPr lang="zh-Hans" altLang="en-US" sz="3600" b="1" dirty="0"/>
              <a:t> </a:t>
            </a:r>
            <a:r>
              <a:rPr lang="en-US" altLang="zh-Hans" sz="3600" b="1" dirty="0"/>
              <a:t>house</a:t>
            </a:r>
            <a:r>
              <a:rPr lang="zh-Hans" altLang="en-US" sz="3600" b="1" dirty="0"/>
              <a:t>他的礼物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795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AC3-5B6F-FE4D-8AB6-E465886E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214981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SHINE FOR OUR LORD</a:t>
            </a:r>
            <a:br>
              <a:rPr lang="en-US" sz="6000" b="1" dirty="0"/>
            </a:br>
            <a:r>
              <a:rPr lang="zh-Hans" altLang="en-US" sz="6000" b="1" dirty="0"/>
              <a:t>为主发光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BD75-13D4-534F-A907-B26C07CF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49812"/>
            <a:ext cx="12191999" cy="4708187"/>
          </a:xfrm>
        </p:spPr>
        <p:txBody>
          <a:bodyPr>
            <a:normAutofit/>
          </a:bodyPr>
          <a:lstStyle/>
          <a:p>
            <a:r>
              <a:rPr lang="en-US" sz="4800" b="1" dirty="0"/>
              <a:t>VS. 15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"Be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very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careful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then,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how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you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live—not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as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unwise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but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as</a:t>
            </a:r>
            <a:r>
              <a:rPr lang="zh-Hans" altLang="en-US" sz="4800" b="1" dirty="0"/>
              <a:t> </a:t>
            </a:r>
            <a:r>
              <a:rPr lang="en-US" altLang="zh-Hans" sz="4800" b="1" dirty="0"/>
              <a:t>wise.</a:t>
            </a:r>
            <a:r>
              <a:rPr lang="zh-Hans" altLang="en-US" sz="4800" b="1" dirty="0"/>
              <a:t> 所以，你们行事为人要</a:t>
            </a:r>
            <a:r>
              <a:rPr lang="zh-Hans" altLang="en-US" sz="4800" b="1" u="sng" dirty="0"/>
              <a:t>谨慎</a:t>
            </a:r>
            <a:r>
              <a:rPr lang="zh-Hans" altLang="en-US" sz="4800" b="1" dirty="0"/>
              <a:t>，不要像愚昧人，却要像聪明人。”</a:t>
            </a:r>
            <a:endParaRPr lang="en-US" altLang="zh-Hans" sz="4800" b="1" dirty="0"/>
          </a:p>
          <a:p>
            <a:r>
              <a:rPr lang="en-US" sz="4800" b="1" dirty="0"/>
              <a:t>Don't take things for granted. Live everyday for the Lord</a:t>
            </a:r>
          </a:p>
        </p:txBody>
      </p:sp>
    </p:spTree>
    <p:extLst>
      <p:ext uri="{BB962C8B-B14F-4D97-AF65-F5344CB8AC3E}">
        <p14:creationId xmlns:p14="http://schemas.microsoft.com/office/powerpoint/2010/main" val="8988308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337</TotalTime>
  <Words>618</Words>
  <Application>Microsoft Macintosh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宋体</vt:lpstr>
      <vt:lpstr>Arial</vt:lpstr>
      <vt:lpstr>Trebuchet MS</vt:lpstr>
      <vt:lpstr>Berlin</vt:lpstr>
      <vt:lpstr>CHURCH (8) RELATIONSHIPS: PEOPLE 教会 （8） 关系：与人</vt:lpstr>
      <vt:lpstr>PowerPoint Presentation</vt:lpstr>
      <vt:lpstr>PowerPoint Presentation</vt:lpstr>
      <vt:lpstr>PowerPoint Presentation</vt:lpstr>
      <vt:lpstr>PowerPoint Presentation</vt:lpstr>
      <vt:lpstr>SHINE FOR OUR LORD 为主发光</vt:lpstr>
      <vt:lpstr>SHINE FOR OUR LORD 为主发光</vt:lpstr>
      <vt:lpstr>SHINE FOR OUR LORD 为主发光</vt:lpstr>
      <vt:lpstr>SHINE FOR OUR LORD 为主发光</vt:lpstr>
      <vt:lpstr>SHINE FOR OUR LORD 为主发光</vt:lpstr>
      <vt:lpstr>SHINE FOR OUR LORD 为主发光</vt:lpstr>
      <vt:lpstr>SHINE FOR OUR LORD 为主发光</vt:lpstr>
      <vt:lpstr>SHINE FOR OUR LORD 为主发光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(7) HOW WE LIVE 教会 （7） 我们谨慎行事</dc:title>
  <dc:creator>Jane Pan</dc:creator>
  <cp:lastModifiedBy>Jane Pan</cp:lastModifiedBy>
  <cp:revision>29</cp:revision>
  <dcterms:created xsi:type="dcterms:W3CDTF">2018-02-28T16:27:17Z</dcterms:created>
  <dcterms:modified xsi:type="dcterms:W3CDTF">2018-03-07T13:00:53Z</dcterms:modified>
</cp:coreProperties>
</file>