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433" autoAdjust="0"/>
  </p:normalViewPr>
  <p:slideViewPr>
    <p:cSldViewPr snapToGrid="0" snapToObjects="1">
      <p:cViewPr varScale="1">
        <p:scale>
          <a:sx n="104" d="100"/>
          <a:sy n="104" d="100"/>
        </p:scale>
        <p:origin x="23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3/2/18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3/2/18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3/2/18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3/2/18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3/2/18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3/2/18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3/2/18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3/2/18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3/2/18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3/2/18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3/2/18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3/2/18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3/2/18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3/2/18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3/2/18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3/2/18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3/2/18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3/2/18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3D117-0D5B-1845-A167-5D48B74CE4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223736"/>
            <a:ext cx="12192000" cy="4192621"/>
          </a:xfrm>
        </p:spPr>
        <p:txBody>
          <a:bodyPr/>
          <a:lstStyle/>
          <a:p>
            <a:pPr algn="ctr"/>
            <a:r>
              <a:rPr lang="en-US" sz="7200" b="1" dirty="0"/>
              <a:t>CHURCH (7)</a:t>
            </a:r>
            <a:br>
              <a:rPr lang="en-US" sz="7200" b="1" dirty="0"/>
            </a:br>
            <a:r>
              <a:rPr lang="en-US" sz="7200" b="1" dirty="0"/>
              <a:t>RELATIONSHIPS: WITH GOD</a:t>
            </a:r>
            <a:br>
              <a:rPr lang="en-US" sz="7200" b="1" dirty="0"/>
            </a:br>
            <a:r>
              <a:rPr lang="zh-Hans" altLang="en-US" sz="7200" b="1" dirty="0"/>
              <a:t>关系：与神</a:t>
            </a:r>
            <a:endParaRPr lang="en-US" sz="72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15E216-763F-604B-9B6B-B587495B71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289899"/>
            <a:ext cx="12192000" cy="2568102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EPHESIANS 5: 1-10</a:t>
            </a:r>
          </a:p>
          <a:p>
            <a:pPr algn="ctr"/>
            <a:r>
              <a:rPr lang="zh-Hans" altLang="en-US" sz="6000" b="1" dirty="0"/>
              <a:t>以弗所书五章一到十节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342820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13F6696-CEBE-2349-B9AE-F64E07AA82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1881" y="-126682"/>
            <a:ext cx="6100119" cy="71249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A55BA2C-56D6-8945-918C-BABB584C9905}"/>
              </a:ext>
            </a:extLst>
          </p:cNvPr>
          <p:cNvSpPr txBox="1"/>
          <p:nvPr/>
        </p:nvSpPr>
        <p:spPr>
          <a:xfrm>
            <a:off x="114283" y="358346"/>
            <a:ext cx="597759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ans" sz="3600" b="1" dirty="0"/>
              <a:t>Strongest</a:t>
            </a:r>
            <a:r>
              <a:rPr lang="zh-Hans" altLang="en-US" sz="3600" b="1" dirty="0"/>
              <a:t> </a:t>
            </a:r>
            <a:r>
              <a:rPr lang="en-US" altLang="zh-Hans" sz="3600" b="1" dirty="0"/>
              <a:t>Dad</a:t>
            </a:r>
            <a:r>
              <a:rPr lang="zh-Hans" altLang="en-US" sz="3600" b="1" dirty="0"/>
              <a:t> </a:t>
            </a:r>
            <a:r>
              <a:rPr lang="en-US" altLang="zh-Hans" sz="3600" b="1" dirty="0"/>
              <a:t>in</a:t>
            </a:r>
            <a:r>
              <a:rPr lang="zh-Hans" altLang="en-US" sz="3600" b="1" dirty="0"/>
              <a:t> </a:t>
            </a:r>
            <a:r>
              <a:rPr lang="en-US" altLang="zh-Hans" sz="3600" b="1" dirty="0"/>
              <a:t>the</a:t>
            </a:r>
            <a:r>
              <a:rPr lang="zh-Hans" altLang="en-US" sz="3600" b="1" dirty="0"/>
              <a:t> </a:t>
            </a:r>
            <a:r>
              <a:rPr lang="en-US" altLang="zh-Hans" sz="3600" b="1" dirty="0"/>
              <a:t>World</a:t>
            </a:r>
          </a:p>
          <a:p>
            <a:r>
              <a:rPr lang="en-US" altLang="zh-Hans" sz="3600" b="1" dirty="0"/>
              <a:t>Dick</a:t>
            </a:r>
            <a:r>
              <a:rPr lang="zh-Hans" altLang="en-US" sz="3600" b="1" dirty="0"/>
              <a:t> </a:t>
            </a:r>
            <a:r>
              <a:rPr lang="en-US" altLang="zh-Hans" sz="3600" b="1" dirty="0"/>
              <a:t>Hoyt</a:t>
            </a:r>
            <a:r>
              <a:rPr lang="zh-Hans" altLang="en-US" sz="3600" b="1" dirty="0"/>
              <a:t> </a:t>
            </a:r>
            <a:r>
              <a:rPr lang="en-US" altLang="zh-Hans" sz="3600" b="1" dirty="0"/>
              <a:t>(Father)</a:t>
            </a:r>
          </a:p>
          <a:p>
            <a:r>
              <a:rPr lang="en-US" altLang="zh-Hans" sz="3600" b="1" dirty="0"/>
              <a:t>Rick</a:t>
            </a:r>
            <a:r>
              <a:rPr lang="zh-Hans" altLang="en-US" sz="3600" b="1" dirty="0"/>
              <a:t> </a:t>
            </a:r>
            <a:r>
              <a:rPr lang="en-US" altLang="zh-Hans" sz="3600" b="1" dirty="0"/>
              <a:t>Hoyt</a:t>
            </a:r>
            <a:r>
              <a:rPr lang="zh-Hans" altLang="en-US" sz="3600" b="1" dirty="0"/>
              <a:t> </a:t>
            </a:r>
            <a:r>
              <a:rPr lang="en-US" altLang="zh-Hans" sz="3600" b="1" dirty="0"/>
              <a:t>(Son)</a:t>
            </a:r>
          </a:p>
          <a:p>
            <a:endParaRPr lang="en-US" sz="36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74B53F-CEFB-7A4C-B1EE-5B93DF87E32A}"/>
              </a:ext>
            </a:extLst>
          </p:cNvPr>
          <p:cNvSpPr txBox="1"/>
          <p:nvPr/>
        </p:nvSpPr>
        <p:spPr>
          <a:xfrm>
            <a:off x="114283" y="2433115"/>
            <a:ext cx="764985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ans" sz="3600" b="1" dirty="0"/>
              <a:t>-85x26.2miles</a:t>
            </a:r>
            <a:r>
              <a:rPr lang="zh-Hans" altLang="en-US" sz="3600" b="1" dirty="0"/>
              <a:t> </a:t>
            </a:r>
            <a:r>
              <a:rPr lang="en-US" altLang="zh-Hans" sz="3600" b="1" dirty="0"/>
              <a:t>marathons</a:t>
            </a:r>
          </a:p>
          <a:p>
            <a:r>
              <a:rPr lang="en-US" altLang="zh-Hans" sz="3600" b="1" dirty="0"/>
              <a:t>-212</a:t>
            </a:r>
            <a:r>
              <a:rPr lang="zh-Hans" altLang="en-US" sz="3600" b="1" dirty="0"/>
              <a:t> </a:t>
            </a:r>
            <a:r>
              <a:rPr lang="en-US" altLang="zh-Hans" sz="3600" b="1" dirty="0"/>
              <a:t>triathlons</a:t>
            </a:r>
            <a:r>
              <a:rPr lang="zh-Hans" altLang="en-US" sz="3600" b="1" dirty="0"/>
              <a:t> </a:t>
            </a:r>
            <a:r>
              <a:rPr lang="en-US" altLang="zh-Hans" sz="3600" b="1" dirty="0"/>
              <a:t>(swim)</a:t>
            </a:r>
          </a:p>
          <a:p>
            <a:r>
              <a:rPr lang="en-US" altLang="zh-Hans" sz="3600" b="1" dirty="0"/>
              <a:t>-Dick</a:t>
            </a:r>
            <a:r>
              <a:rPr lang="zh-Hans" altLang="en-US" sz="3600" b="1" dirty="0"/>
              <a:t> </a:t>
            </a:r>
            <a:r>
              <a:rPr lang="en-US" altLang="zh-Hans" sz="3600" b="1" dirty="0"/>
              <a:t>65</a:t>
            </a:r>
            <a:r>
              <a:rPr lang="zh-Hans" altLang="en-US" sz="3600" b="1" dirty="0"/>
              <a:t> </a:t>
            </a:r>
            <a:r>
              <a:rPr lang="en-US" altLang="zh-Hans" sz="3600" b="1" dirty="0"/>
              <a:t>and</a:t>
            </a:r>
            <a:r>
              <a:rPr lang="zh-Hans" altLang="en-US" sz="3600" b="1" dirty="0"/>
              <a:t> </a:t>
            </a:r>
            <a:r>
              <a:rPr lang="en-US" altLang="zh-Hans" sz="3600" b="1" dirty="0"/>
              <a:t>Rick</a:t>
            </a:r>
            <a:r>
              <a:rPr lang="zh-Hans" altLang="en-US" sz="3600" b="1" dirty="0"/>
              <a:t> </a:t>
            </a:r>
            <a:r>
              <a:rPr lang="en-US" altLang="zh-Hans" sz="3600" b="1" dirty="0"/>
              <a:t>43</a:t>
            </a:r>
            <a:r>
              <a:rPr lang="zh-Hans" altLang="en-US" sz="3600" b="1" dirty="0"/>
              <a:t> </a:t>
            </a:r>
            <a:r>
              <a:rPr lang="en-US" altLang="zh-Hans" sz="3600" b="1" dirty="0"/>
              <a:t>finished</a:t>
            </a:r>
          </a:p>
          <a:p>
            <a:r>
              <a:rPr lang="en-US" altLang="zh-Hans" sz="3600" b="1" dirty="0"/>
              <a:t>24</a:t>
            </a:r>
            <a:r>
              <a:rPr lang="zh-Hans" altLang="en-US" sz="3600" b="1" dirty="0"/>
              <a:t> </a:t>
            </a:r>
            <a:r>
              <a:rPr lang="en-US" altLang="zh-Hans" sz="3600" b="1" dirty="0"/>
              <a:t>Boston</a:t>
            </a:r>
            <a:r>
              <a:rPr lang="zh-Hans" altLang="en-US" sz="3600" b="1" dirty="0"/>
              <a:t> </a:t>
            </a:r>
            <a:r>
              <a:rPr lang="en-US" altLang="zh-Hans" sz="3600" b="1" dirty="0"/>
              <a:t>Marathons</a:t>
            </a:r>
            <a:r>
              <a:rPr lang="zh-Hans" altLang="en-US" sz="3600" b="1" dirty="0"/>
              <a:t> </a:t>
            </a:r>
            <a:r>
              <a:rPr lang="en-US" altLang="zh-Hans" sz="3600" b="1" dirty="0"/>
              <a:t>5,083</a:t>
            </a:r>
          </a:p>
          <a:p>
            <a:r>
              <a:rPr lang="en-US" altLang="zh-Hans" sz="3600" b="1" dirty="0"/>
              <a:t>Out</a:t>
            </a:r>
            <a:r>
              <a:rPr lang="zh-Hans" altLang="en-US" sz="3600" b="1" dirty="0"/>
              <a:t> </a:t>
            </a:r>
            <a:r>
              <a:rPr lang="en-US" altLang="zh-Hans" sz="3600" b="1" dirty="0"/>
              <a:t>of</a:t>
            </a:r>
            <a:r>
              <a:rPr lang="zh-Hans" altLang="en-US" sz="3600" b="1" dirty="0"/>
              <a:t> </a:t>
            </a:r>
            <a:r>
              <a:rPr lang="en-US" altLang="zh-Hans" sz="3600" b="1" dirty="0"/>
              <a:t>20,000.</a:t>
            </a:r>
          </a:p>
          <a:p>
            <a:r>
              <a:rPr lang="en-US" altLang="zh-Hans" sz="3600" b="1" dirty="0"/>
              <a:t>-best</a:t>
            </a:r>
            <a:r>
              <a:rPr lang="zh-Hans" altLang="en-US" sz="3600" b="1" dirty="0"/>
              <a:t> </a:t>
            </a:r>
            <a:r>
              <a:rPr lang="en-US" altLang="zh-Hans" sz="3600" b="1" dirty="0"/>
              <a:t>time</a:t>
            </a:r>
            <a:r>
              <a:rPr lang="zh-Hans" altLang="en-US" sz="3600" b="1" dirty="0"/>
              <a:t> </a:t>
            </a:r>
            <a:r>
              <a:rPr lang="en-US" altLang="zh-Hans" sz="3600" b="1" dirty="0"/>
              <a:t>2hrs</a:t>
            </a:r>
            <a:r>
              <a:rPr lang="zh-Hans" altLang="en-US" sz="3600" b="1" dirty="0"/>
              <a:t> </a:t>
            </a:r>
            <a:r>
              <a:rPr lang="en-US" altLang="zh-Hans" sz="3600" b="1" dirty="0"/>
              <a:t>and</a:t>
            </a:r>
            <a:r>
              <a:rPr lang="zh-Hans" altLang="en-US" sz="3600" b="1" dirty="0"/>
              <a:t> </a:t>
            </a:r>
            <a:r>
              <a:rPr lang="en-US" altLang="zh-Hans" sz="3600" b="1" dirty="0"/>
              <a:t>40minutes</a:t>
            </a:r>
          </a:p>
          <a:p>
            <a:r>
              <a:rPr lang="en-US" altLang="zh-Hans" sz="3600" b="1" dirty="0"/>
              <a:t>In</a:t>
            </a:r>
            <a:r>
              <a:rPr lang="zh-Hans" altLang="en-US" sz="3600" b="1" dirty="0"/>
              <a:t> </a:t>
            </a:r>
            <a:r>
              <a:rPr lang="en-US" altLang="zh-Hans" sz="3600" b="1" dirty="0"/>
              <a:t>1992,</a:t>
            </a:r>
            <a:r>
              <a:rPr lang="zh-Hans" altLang="en-US" sz="3600" b="1" dirty="0"/>
              <a:t> </a:t>
            </a:r>
            <a:r>
              <a:rPr lang="en-US" altLang="zh-Hans" sz="3600" b="1" dirty="0"/>
              <a:t>35min</a:t>
            </a:r>
            <a:r>
              <a:rPr lang="zh-Hans" altLang="en-US" sz="3600" b="1" dirty="0"/>
              <a:t> </a:t>
            </a:r>
            <a:r>
              <a:rPr lang="en-US" altLang="zh-Hans" sz="3600" b="1" dirty="0"/>
              <a:t>short</a:t>
            </a:r>
            <a:r>
              <a:rPr lang="zh-Hans" altLang="en-US" sz="3600" b="1" dirty="0"/>
              <a:t> </a:t>
            </a:r>
            <a:r>
              <a:rPr lang="en-US" altLang="zh-Hans" sz="3600" b="1" dirty="0"/>
              <a:t>world</a:t>
            </a:r>
            <a:r>
              <a:rPr lang="zh-Hans" altLang="en-US" sz="3600" b="1" dirty="0"/>
              <a:t> </a:t>
            </a:r>
            <a:r>
              <a:rPr lang="en-US" altLang="zh-Hans" sz="3600" b="1" dirty="0"/>
              <a:t>record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4212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EBAE3-811C-7149-8201-9CA1B4F8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4824"/>
            <a:ext cx="12191999" cy="2071991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/>
              <a:t>GOD COMES FIRST IN OUR LIVES</a:t>
            </a:r>
            <a:br>
              <a:rPr lang="en-US" sz="5400" b="1" dirty="0"/>
            </a:br>
            <a:r>
              <a:rPr lang="zh-Hans" altLang="en-US" sz="5400" b="1" dirty="0"/>
              <a:t>在我们的生命中神是最重要的</a:t>
            </a:r>
            <a:br>
              <a:rPr lang="en-US" sz="5400" b="1" dirty="0"/>
            </a:b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BBAE0-3C13-B647-BD50-8325E10F3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03898"/>
            <a:ext cx="12191999" cy="4854101"/>
          </a:xfrm>
        </p:spPr>
        <p:txBody>
          <a:bodyPr>
            <a:normAutofit/>
          </a:bodyPr>
          <a:lstStyle/>
          <a:p>
            <a:r>
              <a:rPr lang="en-US" altLang="zh-Hans" sz="4400" b="1" dirty="0"/>
              <a:t>Vs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10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"Try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to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discern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what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is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pleasing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to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the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Lord.</a:t>
            </a:r>
            <a:r>
              <a:rPr lang="zh-Hans" altLang="en-US" sz="4400" b="1" dirty="0"/>
              <a:t> 总要查验何为主喜悦的事。”</a:t>
            </a:r>
            <a:endParaRPr lang="en-US" altLang="zh-Hans" sz="4400" b="1" dirty="0"/>
          </a:p>
          <a:p>
            <a:r>
              <a:rPr lang="en-US" altLang="zh-Hans" sz="4400" b="1" dirty="0"/>
              <a:t>We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have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an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Abba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Father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in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Heaven</a:t>
            </a:r>
            <a:r>
              <a:rPr lang="zh-Hans" altLang="en-US" sz="4400" b="1" dirty="0"/>
              <a:t>天上的父</a:t>
            </a:r>
            <a:endParaRPr lang="en-US" altLang="zh-Hans" sz="4400" b="1" dirty="0"/>
          </a:p>
          <a:p>
            <a:r>
              <a:rPr lang="en-US" altLang="zh-Hans" sz="4400" b="1" dirty="0"/>
              <a:t>We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have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an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Advocate,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Lord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Jesus</a:t>
            </a:r>
            <a:r>
              <a:rPr lang="zh-Hans" altLang="en-US" sz="4400" b="1" dirty="0"/>
              <a:t>站在我们这边的救主</a:t>
            </a:r>
            <a:endParaRPr lang="en-US" altLang="zh-Hans" sz="4400" b="1" dirty="0"/>
          </a:p>
          <a:p>
            <a:r>
              <a:rPr lang="en-US" altLang="zh-Hans" sz="4400" b="1" dirty="0"/>
              <a:t>We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have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a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Wonderful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Teacher,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the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Holy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Spirit</a:t>
            </a:r>
            <a:r>
              <a:rPr lang="zh-Hans" altLang="en-US" sz="4400" b="1" dirty="0"/>
              <a:t>圣灵是我们永远奇妙的老师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14202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27FCF-357E-2C4D-AC72-403CBEA85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95526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RELATIONSHIPS</a:t>
            </a:r>
            <a:r>
              <a:rPr lang="zh-Hans" altLang="en-US" sz="6000" b="1" dirty="0"/>
              <a:t> </a:t>
            </a:r>
            <a:r>
              <a:rPr lang="en-US" altLang="zh-Hans" sz="6000" b="1" dirty="0"/>
              <a:t>SAYINGS</a:t>
            </a:r>
            <a:br>
              <a:rPr lang="en-US" sz="6000" b="1" dirty="0"/>
            </a:br>
            <a:r>
              <a:rPr lang="zh-Hans" altLang="en-US" sz="6000" b="1" dirty="0"/>
              <a:t>关系的语言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35B86-68BD-A64B-B251-2E577E25E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955260"/>
            <a:ext cx="12191999" cy="4659548"/>
          </a:xfrm>
        </p:spPr>
        <p:txBody>
          <a:bodyPr>
            <a:normAutofit/>
          </a:bodyPr>
          <a:lstStyle/>
          <a:p>
            <a:r>
              <a:rPr lang="en-US" sz="4400" b="1" dirty="0"/>
              <a:t>"A bird with a broken wing </a:t>
            </a:r>
          </a:p>
          <a:p>
            <a:pPr marL="0" indent="0">
              <a:buNone/>
            </a:pPr>
            <a:r>
              <a:rPr lang="en-US" sz="4400" b="1" dirty="0"/>
              <a:t>will never fly“</a:t>
            </a:r>
            <a:r>
              <a:rPr lang="zh-Hans" altLang="en-US" sz="4400" b="1" dirty="0"/>
              <a:t>翅膀</a:t>
            </a:r>
            <a:r>
              <a:rPr lang="zh-CN" altLang="en-US" sz="4400" b="1" dirty="0">
                <a:ea typeface="黑体" panose="02010609060101010101" pitchFamily="49" charset="-122"/>
              </a:rPr>
              <a:t>断</a:t>
            </a:r>
            <a:r>
              <a:rPr lang="zh-Hans" altLang="en-US" sz="4400" b="1" dirty="0">
                <a:latin typeface="+mj-lt"/>
              </a:rPr>
              <a:t>了</a:t>
            </a:r>
            <a:r>
              <a:rPr lang="zh-Hans" altLang="en-US" sz="4400" b="1" dirty="0"/>
              <a:t>的鸟</a:t>
            </a:r>
            <a:endParaRPr lang="en-US" altLang="zh-Hans" sz="4400" b="1" dirty="0"/>
          </a:p>
          <a:p>
            <a:pPr marL="0" indent="0">
              <a:buNone/>
            </a:pPr>
            <a:r>
              <a:rPr lang="zh-Hans" altLang="en-US" sz="4400" b="1" dirty="0"/>
              <a:t>永远不能飞</a:t>
            </a:r>
            <a:endParaRPr lang="en-US" sz="4400" b="1" dirty="0"/>
          </a:p>
          <a:p>
            <a:pPr marL="0" indent="0">
              <a:buNone/>
            </a:pPr>
            <a:r>
              <a:rPr lang="en-US" sz="4400" b="1" dirty="0"/>
              <a:t>"Don't judge a book by its Covers"</a:t>
            </a:r>
          </a:p>
          <a:p>
            <a:pPr marL="0" indent="0">
              <a:buNone/>
            </a:pPr>
            <a:r>
              <a:rPr lang="zh-Hans" altLang="en-US" sz="4400" b="1" dirty="0"/>
              <a:t>不要用</a:t>
            </a:r>
            <a:r>
              <a:rPr lang="zh-CN" altLang="en-US" sz="4400" b="1" dirty="0">
                <a:latin typeface="黑体" panose="02010609060101010101" pitchFamily="49" charset="-122"/>
                <a:ea typeface="黑体" panose="02010609060101010101" pitchFamily="49" charset="-122"/>
              </a:rPr>
              <a:t>封面</a:t>
            </a:r>
            <a:r>
              <a:rPr lang="zh-Hans" altLang="en-US" sz="4400" b="1" dirty="0"/>
              <a:t>来论断这本书好坏</a:t>
            </a:r>
            <a:endParaRPr lang="en-US" altLang="zh-Hans" sz="4400" b="1" dirty="0"/>
          </a:p>
          <a:p>
            <a:pPr marL="0" indent="0">
              <a:buNone/>
            </a:pPr>
            <a:r>
              <a:rPr lang="en-US" altLang="zh-Hans" sz="4400" b="1" dirty="0"/>
              <a:t>Illustration: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T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J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Ware</a:t>
            </a:r>
            <a:endParaRPr lang="en-US" sz="4400" b="1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6FC0ABE-1AD4-E843-8443-8C815CBFB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5016" y="4712907"/>
            <a:ext cx="3566983" cy="214509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7C21DE3-7936-1C42-B8AA-8AABF8E789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6683" y="1892964"/>
            <a:ext cx="3405316" cy="2270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85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27FCF-357E-2C4D-AC72-403CBEA85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95526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RELATIONSHIPS WITH GOD</a:t>
            </a:r>
            <a:r>
              <a:rPr lang="zh-Hans" altLang="en-US" sz="6000" b="1" dirty="0"/>
              <a:t> </a:t>
            </a:r>
            <a:br>
              <a:rPr lang="en-US" sz="6000" b="1" dirty="0"/>
            </a:br>
            <a:r>
              <a:rPr lang="zh-Hans" altLang="en-US" sz="6000" b="1" dirty="0"/>
              <a:t>与神的关系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35B86-68BD-A64B-B251-2E577E25E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955260"/>
            <a:ext cx="12191999" cy="46595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ans" sz="4400" b="1" dirty="0"/>
              <a:t>Vs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1"be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imitators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of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God,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as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beloved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children.</a:t>
            </a:r>
            <a:r>
              <a:rPr lang="zh-Hans" altLang="en-US" sz="4400" b="1" dirty="0"/>
              <a:t> 你们该效法神，好象蒙慈爱的儿女一样。</a:t>
            </a:r>
            <a:endParaRPr lang="en-US" altLang="zh-Hans" sz="4400" b="1" dirty="0"/>
          </a:p>
          <a:p>
            <a:pPr marL="0" indent="0">
              <a:buNone/>
            </a:pPr>
            <a:r>
              <a:rPr lang="en-US" altLang="zh-Hans" sz="4400" b="1" dirty="0"/>
              <a:t>1.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God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is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Love</a:t>
            </a:r>
            <a:r>
              <a:rPr lang="zh-Hans" altLang="en-US" sz="4400" b="1" dirty="0"/>
              <a:t> 神就是爱</a:t>
            </a:r>
            <a:endParaRPr lang="en-US" altLang="zh-Hans" sz="4400" b="1" dirty="0"/>
          </a:p>
          <a:p>
            <a:pPr marL="0" indent="0">
              <a:buNone/>
            </a:pPr>
            <a:r>
              <a:rPr lang="en-US" altLang="zh-Hans" sz="4400" b="1" dirty="0"/>
              <a:t>2.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Like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Father,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like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Son</a:t>
            </a:r>
            <a:r>
              <a:rPr lang="zh-Hans" altLang="en-US" sz="4400" b="1" dirty="0"/>
              <a:t>有其父就有其子</a:t>
            </a:r>
            <a:endParaRPr lang="en-US" altLang="zh-Hans" sz="4400" b="1" dirty="0"/>
          </a:p>
          <a:p>
            <a:pPr marL="0" indent="0">
              <a:buNone/>
            </a:pPr>
            <a:r>
              <a:rPr lang="en-US" altLang="zh-Hans" sz="4400" b="1" dirty="0"/>
              <a:t>3.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We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have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a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Perfect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Mentor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for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Life</a:t>
            </a:r>
            <a:r>
              <a:rPr lang="zh-Hans" altLang="en-US" sz="4400" b="1" dirty="0"/>
              <a:t>我们永远有一位完美，完全的导师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09463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27FCF-357E-2C4D-AC72-403CBEA85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95526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RELATIONSHIPS WITH GOD</a:t>
            </a:r>
            <a:r>
              <a:rPr lang="zh-Hans" altLang="en-US" sz="6000" b="1" dirty="0"/>
              <a:t> </a:t>
            </a:r>
            <a:br>
              <a:rPr lang="en-US" sz="6000" b="1" dirty="0"/>
            </a:br>
            <a:r>
              <a:rPr lang="zh-Hans" altLang="en-US" sz="6000" b="1" dirty="0"/>
              <a:t>与神的关系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35B86-68BD-A64B-B251-2E577E25E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955260"/>
            <a:ext cx="12191999" cy="46595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Vs 2 Walk in Love as Christ loved us</a:t>
            </a:r>
          </a:p>
          <a:p>
            <a:pPr marL="0" indent="0">
              <a:buNone/>
            </a:pPr>
            <a:r>
              <a:rPr lang="en-US" sz="4400" b="1" dirty="0"/>
              <a:t>"</a:t>
            </a:r>
            <a:r>
              <a:rPr lang="zh-Hans" altLang="en-US" sz="4400" b="1" dirty="0"/>
              <a:t>也要凭爱心行事，正如基督爱我们，为我们舍了自己，当作馨香的供物和祭物，献与神。”</a:t>
            </a:r>
            <a:endParaRPr lang="en-US" altLang="zh-Hans" sz="4400" b="1" dirty="0"/>
          </a:p>
          <a:p>
            <a:pPr marL="0" indent="0">
              <a:buNone/>
            </a:pPr>
            <a:r>
              <a:rPr lang="en-US" altLang="zh-Hans" sz="4400" b="1" dirty="0"/>
              <a:t>Our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Relationship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should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be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based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on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love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and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nothing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else.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No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judgmental,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no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criticism,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no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unkindness,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but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everything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through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LOVE</a:t>
            </a:r>
            <a:r>
              <a:rPr lang="zh-Hans" altLang="en-US" sz="4400" b="1" dirty="0"/>
              <a:t>！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5650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27FCF-357E-2C4D-AC72-403CBEA85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95526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RELATIONSHIPS WITH GOD</a:t>
            </a:r>
            <a:r>
              <a:rPr lang="zh-Hans" altLang="en-US" sz="6000" b="1" dirty="0"/>
              <a:t> </a:t>
            </a:r>
            <a:br>
              <a:rPr lang="en-US" sz="6000" b="1" dirty="0"/>
            </a:br>
            <a:r>
              <a:rPr lang="zh-Hans" altLang="en-US" sz="6000" b="1" dirty="0"/>
              <a:t>与神的关系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35B86-68BD-A64B-B251-2E577E25E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955260"/>
            <a:ext cx="12191999" cy="46595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ans" sz="4400" b="1" dirty="0"/>
              <a:t>Illustration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of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"The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Little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Firefighter"</a:t>
            </a:r>
          </a:p>
          <a:p>
            <a:pPr marL="0" indent="0">
              <a:buNone/>
            </a:pPr>
            <a:r>
              <a:rPr lang="en-US" altLang="zh-Hans" sz="4400" b="1" dirty="0"/>
              <a:t>1.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Mother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loved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him</a:t>
            </a:r>
          </a:p>
          <a:p>
            <a:pPr marL="0" indent="0">
              <a:buNone/>
            </a:pPr>
            <a:r>
              <a:rPr lang="en-US" altLang="zh-Hans" sz="4400" b="1" dirty="0"/>
              <a:t>2.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Firefighter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loved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him</a:t>
            </a:r>
          </a:p>
          <a:p>
            <a:pPr marL="0" indent="0">
              <a:buNone/>
            </a:pPr>
            <a:r>
              <a:rPr lang="en-US" altLang="zh-Hans" sz="4400" b="1" dirty="0"/>
              <a:t>3.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God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LOVES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him</a:t>
            </a:r>
          </a:p>
          <a:p>
            <a:pPr marL="0" indent="0">
              <a:buNone/>
            </a:pPr>
            <a:r>
              <a:rPr lang="en-US" altLang="zh-Hans" sz="4400" b="1" dirty="0"/>
              <a:t>4.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Died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Surrendered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by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Love!</a:t>
            </a:r>
          </a:p>
          <a:p>
            <a:pPr marL="0" indent="0">
              <a:buNone/>
            </a:pPr>
            <a:r>
              <a:rPr lang="en-US" sz="4400" b="1" dirty="0"/>
              <a:t>5. Began the "Make a Wish" Found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92DD03-2CBD-7C4A-B33A-0726FE49E0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719" y="2662489"/>
            <a:ext cx="2730842" cy="18205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B342AAC-938E-1D4A-AD0F-0DB5D776B7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719" y="4769056"/>
            <a:ext cx="2570205" cy="1903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46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27FCF-357E-2C4D-AC72-403CBEA85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95526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RELATIONSHIPS WITH GOD</a:t>
            </a:r>
            <a:r>
              <a:rPr lang="zh-Hans" altLang="en-US" sz="6000" b="1" dirty="0"/>
              <a:t> </a:t>
            </a:r>
            <a:br>
              <a:rPr lang="en-US" sz="6000" b="1" dirty="0"/>
            </a:br>
            <a:r>
              <a:rPr lang="zh-Hans" altLang="en-US" sz="6000" b="1" dirty="0"/>
              <a:t>与神的关系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35B86-68BD-A64B-B251-2E577E25E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955260"/>
            <a:ext cx="12191999" cy="46595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ans" sz="4400" b="1" dirty="0"/>
              <a:t>Vs.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3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As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proper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as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saints,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nothing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immoral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or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impure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or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covet</a:t>
            </a:r>
            <a:r>
              <a:rPr lang="zh-Hans" altLang="en-US" sz="4400" b="1" dirty="0"/>
              <a:t>，</a:t>
            </a:r>
            <a:r>
              <a:rPr lang="en-US" altLang="zh-Hans" sz="4400" b="1" dirty="0"/>
              <a:t>be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named</a:t>
            </a:r>
          </a:p>
          <a:p>
            <a:pPr marL="0" indent="0">
              <a:buNone/>
            </a:pPr>
            <a:r>
              <a:rPr lang="en-US" altLang="zh-Hans" sz="4400" b="1" dirty="0"/>
              <a:t>“</a:t>
            </a:r>
            <a:r>
              <a:rPr lang="zh-Hans" altLang="en-US" sz="4400" b="1" dirty="0"/>
              <a:t>至于</a:t>
            </a:r>
            <a:r>
              <a:rPr lang="zh-Hans" altLang="en-US" sz="4400" b="1" u="sng" dirty="0"/>
              <a:t>淫乱</a:t>
            </a:r>
            <a:r>
              <a:rPr lang="zh-Hans" altLang="en-US" sz="4400" b="1" dirty="0"/>
              <a:t>并一切</a:t>
            </a:r>
            <a:r>
              <a:rPr lang="zh-Hans" altLang="en-US" sz="4400" b="1" u="sng" dirty="0"/>
              <a:t>污秽</a:t>
            </a:r>
            <a:r>
              <a:rPr lang="zh-Hans" altLang="en-US" sz="4400" b="1" dirty="0"/>
              <a:t>，或是</a:t>
            </a:r>
            <a:r>
              <a:rPr lang="zh-Hans" altLang="en-US" sz="4400" b="1" u="sng" dirty="0"/>
              <a:t>贪婪</a:t>
            </a:r>
            <a:r>
              <a:rPr lang="zh-Hans" altLang="en-US" sz="4400" b="1" dirty="0"/>
              <a:t>，在你们中间连提都是不可，</a:t>
            </a:r>
            <a:r>
              <a:rPr lang="zh-Hans" altLang="en-US" sz="4400" b="1" i="1" u="sng" dirty="0"/>
              <a:t>方</a:t>
            </a:r>
            <a:r>
              <a:rPr lang="zh-CN" altLang="en-US" sz="4600" b="1" i="1" u="sng" dirty="0">
                <a:latin typeface="黑体" panose="02010609060101010101" pitchFamily="49" charset="-122"/>
                <a:ea typeface="黑体" panose="02010609060101010101" pitchFamily="49" charset="-122"/>
              </a:rPr>
              <a:t>合</a:t>
            </a:r>
            <a:r>
              <a:rPr lang="zh-Hans" altLang="en-US" sz="4400" b="1" i="1" u="sng" dirty="0"/>
              <a:t>圣徒的体统</a:t>
            </a:r>
            <a:r>
              <a:rPr lang="zh-Hans" altLang="en-US" sz="4400" b="1" dirty="0"/>
              <a:t>。”</a:t>
            </a:r>
            <a:endParaRPr lang="en-US" altLang="zh-Hans" sz="4400" b="1" dirty="0"/>
          </a:p>
          <a:p>
            <a:pPr marL="0" indent="0">
              <a:buNone/>
            </a:pPr>
            <a:r>
              <a:rPr lang="en-US" altLang="zh-Hans" sz="4400" b="1" dirty="0"/>
              <a:t>Vs.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4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No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filthy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talk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or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crude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jokes,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instead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let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there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be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thanksgiving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"</a:t>
            </a:r>
            <a:r>
              <a:rPr lang="zh-Hans" altLang="en-US" sz="4400" b="1" dirty="0"/>
              <a:t>淫词，妄语和戏笑的话，都不相宜，总要说感谢的话。”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28194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27FCF-357E-2C4D-AC72-403CBEA85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95526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RELATIONSHIPS WITH GOD</a:t>
            </a:r>
            <a:r>
              <a:rPr lang="zh-Hans" altLang="en-US" sz="6000" b="1" dirty="0"/>
              <a:t> </a:t>
            </a:r>
            <a:br>
              <a:rPr lang="en-US" sz="6000" b="1" dirty="0"/>
            </a:br>
            <a:r>
              <a:rPr lang="zh-Hans" altLang="en-US" sz="6000" b="1" dirty="0"/>
              <a:t>与神的关系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35B86-68BD-A64B-B251-2E577E25E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955260"/>
            <a:ext cx="12191999" cy="46595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ans" sz="4400" b="1" dirty="0"/>
              <a:t>Vs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5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Sexually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immoral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or</a:t>
            </a:r>
            <a:r>
              <a:rPr lang="zh-Hans" altLang="en-US" sz="4400" b="1" dirty="0"/>
              <a:t> </a:t>
            </a:r>
            <a:r>
              <a:rPr lang="en-US" altLang="zh-Hans" sz="4400" b="1" dirty="0" err="1"/>
              <a:t>impre</a:t>
            </a:r>
            <a:r>
              <a:rPr lang="en-US" altLang="zh-Hans" sz="4400" b="1" dirty="0"/>
              <a:t>,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or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covet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(idolater)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has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no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inheritance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in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the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kingdom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of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Christ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and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God</a:t>
            </a:r>
          </a:p>
          <a:p>
            <a:pPr marL="0" indent="0">
              <a:buNone/>
            </a:pPr>
            <a:r>
              <a:rPr lang="zh-Hans" altLang="en-US" sz="4400" b="1" dirty="0"/>
              <a:t>“无论是淫乱的，</a:t>
            </a:r>
            <a:r>
              <a:rPr lang="zh-CN" altLang="en-US" sz="4600" b="1" dirty="0"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  <a:r>
              <a:rPr lang="zh-Hans" altLang="en-US" sz="4400" b="1" dirty="0"/>
              <a:t>污秽的，</a:t>
            </a:r>
            <a:r>
              <a:rPr lang="zh-CN" altLang="en-US" sz="4600" b="1" dirty="0">
                <a:latin typeface="黑体" panose="02010609060101010101" pitchFamily="49" charset="-122"/>
                <a:ea typeface="黑体" panose="02010609060101010101" pitchFamily="49" charset="-122"/>
              </a:rPr>
              <a:t>是有</a:t>
            </a:r>
            <a:r>
              <a:rPr lang="zh-Hans" altLang="en-US" sz="4400" b="1" dirty="0"/>
              <a:t>贪心的，在基督和神</a:t>
            </a:r>
            <a:r>
              <a:rPr lang="zh-CN" altLang="en-US" sz="4600" b="1" dirty="0">
                <a:latin typeface="黑体" panose="02010609060101010101" pitchFamily="49" charset="-122"/>
                <a:ea typeface="黑体" panose="02010609060101010101" pitchFamily="49" charset="-122"/>
              </a:rPr>
              <a:t>的</a:t>
            </a:r>
            <a:r>
              <a:rPr lang="zh-Hans" altLang="en-US" sz="4400" b="1" dirty="0"/>
              <a:t>国里，都是无份的；</a:t>
            </a:r>
            <a:r>
              <a:rPr lang="zh-CN" altLang="en-US" sz="4600" b="1" dirty="0">
                <a:latin typeface="黑体" panose="02010609060101010101" pitchFamily="49" charset="-122"/>
                <a:ea typeface="黑体" panose="02010609060101010101" pitchFamily="49" charset="-122"/>
              </a:rPr>
              <a:t>有</a:t>
            </a:r>
            <a:r>
              <a:rPr lang="zh-Hans" altLang="en-US" sz="4400" b="1" dirty="0"/>
              <a:t>贪心的，就与拜偶像的一样。”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264162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27FCF-357E-2C4D-AC72-403CBEA85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95526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RELATIONSHIPS WITH GOD</a:t>
            </a:r>
            <a:r>
              <a:rPr lang="zh-Hans" altLang="en-US" sz="6000" b="1" dirty="0"/>
              <a:t> </a:t>
            </a:r>
            <a:br>
              <a:rPr lang="en-US" sz="6000" b="1" dirty="0"/>
            </a:br>
            <a:r>
              <a:rPr lang="zh-Hans" altLang="en-US" sz="6000" b="1" dirty="0"/>
              <a:t>与神的关系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35B86-68BD-A64B-B251-2E577E25E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955260"/>
            <a:ext cx="12191999" cy="46595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ans" sz="4400" b="1" dirty="0"/>
              <a:t>Vs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6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Let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no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one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deceives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you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with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empty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words,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for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because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of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these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things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the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wrath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of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God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comes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upon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the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sons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of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disobedience.</a:t>
            </a:r>
          </a:p>
          <a:p>
            <a:pPr marL="0" indent="0">
              <a:buNone/>
            </a:pPr>
            <a:r>
              <a:rPr lang="en-US" altLang="zh-Hans" sz="4400" b="1" dirty="0"/>
              <a:t>“</a:t>
            </a:r>
            <a:r>
              <a:rPr lang="zh-Hans" altLang="en-US" sz="4400" b="1" dirty="0"/>
              <a:t>不要被人虚浮的话</a:t>
            </a:r>
            <a:r>
              <a:rPr lang="zh-CN" altLang="en-US" sz="4600" b="1" dirty="0">
                <a:latin typeface="黑体" panose="02010609060101010101" pitchFamily="49" charset="-122"/>
                <a:ea typeface="黑体" panose="02010609060101010101" pitchFamily="49" charset="-122"/>
              </a:rPr>
              <a:t>欺</a:t>
            </a:r>
            <a:r>
              <a:rPr lang="zh-Hans" altLang="en-US" sz="4400" b="1" dirty="0"/>
              <a:t>哄，因这些事，神的忿怒必临到</a:t>
            </a:r>
            <a:r>
              <a:rPr lang="zh-CN" altLang="en-US" sz="4600" b="1" dirty="0">
                <a:latin typeface="黑体" panose="02010609060101010101" pitchFamily="49" charset="-122"/>
                <a:ea typeface="黑体" panose="02010609060101010101" pitchFamily="49" charset="-122"/>
              </a:rPr>
              <a:t>那</a:t>
            </a:r>
            <a:r>
              <a:rPr lang="zh-Hans" altLang="en-US" sz="4400" b="1" dirty="0"/>
              <a:t>悖逆之子。”</a:t>
            </a:r>
            <a:endParaRPr lang="en-US" altLang="zh-Hans" sz="4400" b="1" dirty="0"/>
          </a:p>
          <a:p>
            <a:pPr marL="0" indent="0">
              <a:buNone/>
            </a:pPr>
            <a:r>
              <a:rPr lang="en-US" altLang="zh-Hans" sz="4400" b="1" dirty="0"/>
              <a:t>Vs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7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Do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not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become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partners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with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them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"</a:t>
            </a:r>
            <a:r>
              <a:rPr lang="zh-Hans" altLang="en-US" sz="4400" b="1" dirty="0"/>
              <a:t>不要与他们同伙”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58756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27FCF-357E-2C4D-AC72-403CBEA85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95526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RELATIONSHIPS WITH GOD</a:t>
            </a:r>
            <a:r>
              <a:rPr lang="zh-Hans" altLang="en-US" sz="6000" b="1" dirty="0"/>
              <a:t> </a:t>
            </a:r>
            <a:br>
              <a:rPr lang="en-US" sz="6000" b="1" dirty="0"/>
            </a:br>
            <a:r>
              <a:rPr lang="zh-Hans" altLang="en-US" sz="6000" b="1" dirty="0"/>
              <a:t>与神的关系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35B86-68BD-A64B-B251-2E577E25E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955260"/>
            <a:ext cx="12191999" cy="46595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ans" sz="4400" b="1" dirty="0"/>
              <a:t>Vs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8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Once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you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were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in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darkness,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now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Walk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as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Children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of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Light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“</a:t>
            </a:r>
            <a:r>
              <a:rPr lang="zh-Hans" altLang="en-US" sz="4400" b="1" dirty="0"/>
              <a:t>从前你们是暗昧的，但如今在主里面是光明的，行事为人就当象光明</a:t>
            </a:r>
            <a:r>
              <a:rPr lang="zh-CN" altLang="en-US" sz="4400" b="1" dirty="0">
                <a:latin typeface="黑体" panose="02010609060101010101" pitchFamily="49" charset="-122"/>
                <a:ea typeface="黑体" panose="02010609060101010101" pitchFamily="49" charset="-122"/>
              </a:rPr>
              <a:t>的</a:t>
            </a:r>
            <a:r>
              <a:rPr lang="zh-Hans" altLang="en-US" sz="4400" b="1" dirty="0"/>
              <a:t>子女”</a:t>
            </a:r>
            <a:endParaRPr lang="en-US" altLang="zh-Hans" sz="4400" b="1" dirty="0"/>
          </a:p>
          <a:p>
            <a:pPr marL="0" indent="0">
              <a:buNone/>
            </a:pPr>
            <a:r>
              <a:rPr lang="en-US" altLang="zh-Hans" sz="4400" b="1" dirty="0"/>
              <a:t>Vs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9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Fruit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of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light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is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found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in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all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that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is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good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and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right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and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true</a:t>
            </a:r>
            <a:r>
              <a:rPr lang="zh-Hans" altLang="en-US" sz="4400" b="1" dirty="0"/>
              <a:t> </a:t>
            </a:r>
            <a:r>
              <a:rPr lang="en-US" altLang="zh-Hans" sz="4400" b="1" dirty="0"/>
              <a:t>"</a:t>
            </a:r>
            <a:r>
              <a:rPr lang="zh-Hans" altLang="en-US" sz="4400" b="1" dirty="0"/>
              <a:t>光明所结的果子就是</a:t>
            </a:r>
            <a:r>
              <a:rPr lang="zh-Hans" altLang="en-US" sz="4400" b="1" u="sng" dirty="0"/>
              <a:t>一切良善</a:t>
            </a:r>
            <a:r>
              <a:rPr lang="zh-Hans" altLang="en-US" sz="4400" b="1" dirty="0"/>
              <a:t>，</a:t>
            </a:r>
            <a:r>
              <a:rPr lang="zh-Hans" altLang="en-US" sz="4400" b="1" u="sng" dirty="0"/>
              <a:t>公义</a:t>
            </a:r>
            <a:r>
              <a:rPr lang="zh-Hans" altLang="en-US" sz="4400" b="1" dirty="0"/>
              <a:t>，</a:t>
            </a:r>
            <a:r>
              <a:rPr lang="zh-Hans" altLang="en-US" sz="4400" b="1" u="sng" dirty="0"/>
              <a:t>诚实</a:t>
            </a:r>
            <a:r>
              <a:rPr lang="zh-Hans" altLang="en-US" sz="4400" b="1" dirty="0"/>
              <a:t>。”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9220666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231</TotalTime>
  <Words>642</Words>
  <Application>Microsoft Macintosh PowerPoint</Application>
  <PresentationFormat>Widescreen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黑体</vt:lpstr>
      <vt:lpstr>宋体</vt:lpstr>
      <vt:lpstr>Arial</vt:lpstr>
      <vt:lpstr>Trebuchet MS</vt:lpstr>
      <vt:lpstr>Berlin</vt:lpstr>
      <vt:lpstr>CHURCH (7) RELATIONSHIPS: WITH GOD 关系：与神</vt:lpstr>
      <vt:lpstr>RELATIONSHIPS SAYINGS 关系的语言</vt:lpstr>
      <vt:lpstr>RELATIONSHIPS WITH GOD  与神的关系</vt:lpstr>
      <vt:lpstr>RELATIONSHIPS WITH GOD  与神的关系</vt:lpstr>
      <vt:lpstr>RELATIONSHIPS WITH GOD  与神的关系</vt:lpstr>
      <vt:lpstr>RELATIONSHIPS WITH GOD  与神的关系</vt:lpstr>
      <vt:lpstr>RELATIONSHIPS WITH GOD  与神的关系</vt:lpstr>
      <vt:lpstr>RELATIONSHIPS WITH GOD  与神的关系</vt:lpstr>
      <vt:lpstr>RELATIONSHIPS WITH GOD  与神的关系</vt:lpstr>
      <vt:lpstr>PowerPoint Presentation</vt:lpstr>
      <vt:lpstr>GOD COMES FIRST IN OUR LIVES 在我们的生命中神是最重要的 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(7) RELATIONSHIPS: WITH GOD</dc:title>
  <dc:creator>Jane Pan</dc:creator>
  <cp:lastModifiedBy>Jane Pan</cp:lastModifiedBy>
  <cp:revision>21</cp:revision>
  <dcterms:created xsi:type="dcterms:W3CDTF">2018-03-01T15:50:58Z</dcterms:created>
  <dcterms:modified xsi:type="dcterms:W3CDTF">2018-03-02T14:07:57Z</dcterms:modified>
</cp:coreProperties>
</file>