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305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06" r:id="rId25"/>
    <p:sldId id="30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4241" autoAdjust="0"/>
    <p:restoredTop sz="96194" autoAdjust="0"/>
  </p:normalViewPr>
  <p:slideViewPr>
    <p:cSldViewPr snapToGrid="0">
      <p:cViewPr>
        <p:scale>
          <a:sx n="90" d="100"/>
          <a:sy n="90" d="100"/>
        </p:scale>
        <p:origin x="-12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3521A-7872-49C7-9CBF-2014E6BE2DB0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6AF73-E8F0-48B3-A157-A0B8526C0D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630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01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742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651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42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263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89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749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9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314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585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74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791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310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050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75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76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520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324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334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494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3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152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857D-01DB-4E63-ACB0-4C3747BA5D35}" type="datetimeFigureOut">
              <a:rPr lang="zh-CN" altLang="en-US" smtClean="0"/>
              <a:pPr/>
              <a:t>2017/10/8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BEB61-5ECF-49BB-92B8-4A4D14646D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5411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5552-C2C6-470F-BB0D-7B4D96A6AF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BADC7-1804-429C-9A4A-8E886573DA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87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72208"/>
            <a:ext cx="9144000" cy="1691102"/>
          </a:xfrm>
        </p:spPr>
        <p:txBody>
          <a:bodyPr/>
          <a:lstStyle/>
          <a:p>
            <a:r>
              <a:rPr lang="zh-CN" altLang="en-US" dirty="0" smtClean="0"/>
              <a:t>伯特利流浪儿童爱心之家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20090"/>
            <a:ext cx="9144000" cy="1655762"/>
          </a:xfrm>
        </p:spPr>
        <p:txBody>
          <a:bodyPr/>
          <a:lstStyle/>
          <a:p>
            <a:r>
              <a:rPr lang="zh-CN" altLang="en-US" dirty="0" smtClean="0"/>
              <a:t>赵建安  罗娜  宣教士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160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33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52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72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34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238" y="0"/>
            <a:ext cx="5089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62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00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9488" y="0"/>
            <a:ext cx="5151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267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30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44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0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zh-CN" altLang="zh-CN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69676D"/>
                </a:outerShdw>
              </a:effectLst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346326" y="1100139"/>
            <a:ext cx="7521575" cy="4784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300"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ja-JP" altLang="en-US" sz="2400"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神爱世人，甚至将他的独生子赐给我们，叫一切信他的不至灭亡，反得永生。</a:t>
            </a:r>
            <a:endParaRPr lang="en-US" altLang="ja-JP" sz="2400"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ja-JP" altLang="en-US" sz="2400"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凭信心本着基督爱心服侍人群的精神，为一群因父母离异、吸毒、缺乏家庭照顾的儿童及青少年提供住宿服务，协助他们解决学业、行为或情绪问题，最终希望他们能成功重投社会和家庭或自立地生活，借此来彰显上帝的慈爱。</a:t>
            </a:r>
            <a:endParaRPr lang="en-US" altLang="ja-JP" sz="2400"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xmlns="" val="76584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81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350" y="0"/>
            <a:ext cx="9129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14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89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1652" y="2739315"/>
            <a:ext cx="8108268" cy="1204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dirty="0">
                <a:latin typeface="宋体"/>
                <a:ea typeface="宋体"/>
                <a:cs typeface="宋体"/>
              </a:rPr>
              <a:t>伯特利爱心之家</a:t>
            </a:r>
            <a:br>
              <a:rPr lang="en-US" sz="7200" dirty="0">
                <a:latin typeface="宋体"/>
                <a:ea typeface="宋体"/>
                <a:cs typeface="宋体"/>
              </a:rPr>
            </a:br>
            <a:r>
              <a:rPr lang="en-US" sz="3600" dirty="0">
                <a:latin typeface="宋体"/>
                <a:ea typeface="宋体"/>
                <a:cs typeface="宋体"/>
              </a:rPr>
              <a:t/>
            </a:r>
            <a:br>
              <a:rPr lang="en-US" sz="3600" dirty="0">
                <a:latin typeface="宋体"/>
                <a:ea typeface="宋体"/>
                <a:cs typeface="宋体"/>
              </a:rPr>
            </a:br>
            <a:r>
              <a:rPr lang="zh-CN" altLang="en-US" sz="7200" dirty="0">
                <a:latin typeface="宋体"/>
                <a:ea typeface="宋体"/>
                <a:cs typeface="宋体"/>
              </a:rPr>
              <a:t>宣 教 使 命 团</a:t>
            </a:r>
            <a:endParaRPr lang="en-US" sz="7200" dirty="0">
              <a:latin typeface="宋体"/>
              <a:ea typeface="宋体"/>
              <a:cs typeface="宋体"/>
            </a:endParaRPr>
          </a:p>
        </p:txBody>
      </p:sp>
      <p:sp>
        <p:nvSpPr>
          <p:cNvPr id="71682" name="Subtitle 2"/>
          <p:cNvSpPr>
            <a:spLocks noGrp="1"/>
          </p:cNvSpPr>
          <p:nvPr>
            <p:ph type="subTitle" idx="1"/>
          </p:nvPr>
        </p:nvSpPr>
        <p:spPr>
          <a:xfrm>
            <a:off x="2609851" y="4916488"/>
            <a:ext cx="6511925" cy="1135062"/>
          </a:xfrm>
        </p:spPr>
        <p:txBody>
          <a:bodyPr/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赵建安 赵罗娜 宣教士</a:t>
            </a:r>
          </a:p>
        </p:txBody>
      </p:sp>
    </p:spTree>
    <p:extLst>
      <p:ext uri="{BB962C8B-B14F-4D97-AF65-F5344CB8AC3E}">
        <p14:creationId xmlns:p14="http://schemas.microsoft.com/office/powerpoint/2010/main" xmlns="" val="293422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zh-CN" altLang="zh-CN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69676D"/>
                </a:outerShdw>
              </a:effectLst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346326" y="1100139"/>
            <a:ext cx="7521575" cy="4879975"/>
          </a:xfrm>
        </p:spPr>
        <p:txBody>
          <a:bodyPr>
            <a:normAutofit lnSpcReduction="10000"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ja-JP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同蒙天召的圣洁弟兄啊！看到各地禾场的需要，千万失丧的灵魂在等待主的福音，主心焦急！盼望浪子回父家。到处地震、海啸、水灾，各种灾难，到处有吸毒，离婚不法的事增多。知道主来的日子近了，我们应该珍惜光</a:t>
            </a:r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阴</a:t>
            </a:r>
            <a:r>
              <a:rPr lang="ja-JP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，快传福音，盼主快来！因此我们成立了一个</a:t>
            </a:r>
            <a:r>
              <a:rPr lang="en-US" altLang="ja-JP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ja-JP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宣教使命团</a:t>
            </a:r>
            <a:r>
              <a:rPr lang="en-US" altLang="ja-JP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ja-JP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，我们的异象是看望联络各地教会，坚固教会，复兴教会，传递</a:t>
            </a:r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宣</a:t>
            </a:r>
            <a:r>
              <a:rPr lang="ja-JP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教异象！带领各地爱主的弟兄姐妹，同心合一走出去宣教！诚恳的邀请一切有信心，有负担的弟兄姐妹同心迫切祷告！求主在这些年间复兴中国教会！一起参与完成主的大使命！欢迎报名？</a:t>
            </a:r>
            <a:r>
              <a:rPr lang="en-US" altLang="ja-JP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ja-JP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电话</a:t>
            </a:r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／微信</a:t>
            </a:r>
            <a:r>
              <a:rPr lang="ja-JP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ja-JP" smtClean="0">
                <a:latin typeface="宋体" panose="02010600030101010101" pitchFamily="2" charset="-122"/>
                <a:ea typeface="宋体" panose="02010600030101010101" pitchFamily="2" charset="-122"/>
              </a:rPr>
              <a:t>13008531569</a:t>
            </a:r>
            <a:endParaRPr lang="en-US" altLang="zh-CN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88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488" y="0"/>
            <a:ext cx="870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789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01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317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46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293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8963" y="0"/>
            <a:ext cx="8472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852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35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753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69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696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39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05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292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06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9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88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1" y="-194734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433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13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115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757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39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808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31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37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613" y="0"/>
            <a:ext cx="6200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95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64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0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16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45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410</Words>
  <Application>Microsoft Office PowerPoint</Application>
  <PresentationFormat>自定义</PresentationFormat>
  <Paragraphs>7</Paragraphs>
  <Slides>47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49" baseType="lpstr">
      <vt:lpstr>Office 主题</vt:lpstr>
      <vt:lpstr>1_Office 主题</vt:lpstr>
      <vt:lpstr>伯特利流浪儿童爱心之家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伯特利爱心之家  宣 教 使 命 团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伯特利流浪儿童爱心之家</dc:title>
  <dc:creator>Administrator</dc:creator>
  <cp:lastModifiedBy>Administrator</cp:lastModifiedBy>
  <cp:revision>7</cp:revision>
  <dcterms:created xsi:type="dcterms:W3CDTF">2016-09-30T10:30:57Z</dcterms:created>
  <dcterms:modified xsi:type="dcterms:W3CDTF">2017-10-08T04:01:03Z</dcterms:modified>
</cp:coreProperties>
</file>