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AEA-D1C8-435F-8973-DBB33ACF455C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1762-8562-4FF7-A6F8-C65C0E4F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8AEA-D1C8-435F-8973-DBB33ACF455C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51762-8562-4FF7-A6F8-C65C0E4F1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1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795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559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805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2536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9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85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7802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777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119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956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16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103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chaoyang peng</dc:creator>
  <cp:lastModifiedBy>chaoyang peng</cp:lastModifiedBy>
  <cp:revision>1</cp:revision>
  <dcterms:created xsi:type="dcterms:W3CDTF">2018-02-05T17:36:12Z</dcterms:created>
  <dcterms:modified xsi:type="dcterms:W3CDTF">2018-02-05T17:36:12Z</dcterms:modified>
</cp:coreProperties>
</file>