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4" r:id="rId4"/>
    <p:sldId id="257" r:id="rId5"/>
    <p:sldId id="259" r:id="rId6"/>
    <p:sldId id="266" r:id="rId7"/>
    <p:sldId id="260" r:id="rId8"/>
    <p:sldId id="261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napToObjects="1">
      <p:cViewPr>
        <p:scale>
          <a:sx n="80" d="100"/>
          <a:sy n="80" d="100"/>
        </p:scale>
        <p:origin x="9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3184F-01DE-7043-A753-2202B2FA95FA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0CD28-5780-C744-8FF7-FD3EF4C37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 Religion Now. More Christians (Protestants</a:t>
            </a:r>
            <a:r>
              <a:rPr lang="en-US" baseline="0" dirty="0" smtClean="0"/>
              <a:t> and Catholics) than Islam now. Islam is rapidly growing. North and South America (Catholic and Protestants) Russia (Orthodox Christianity) South Africa (Catholics and Protestants) Philippines (Catholics) Australia (Protestants and Catholics)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CD28-5780-C744-8FF7-FD3EF4C372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73979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CHURCH </a:t>
            </a:r>
            <a:br>
              <a:rPr lang="en-US" sz="8800" b="1" dirty="0" smtClean="0"/>
            </a:br>
            <a:r>
              <a:rPr lang="en-US" sz="8800" b="1" dirty="0" smtClean="0"/>
              <a:t>BODY OF CHRIST (1)</a:t>
            </a:r>
            <a:br>
              <a:rPr lang="en-US" sz="8800" b="1" dirty="0" smtClean="0"/>
            </a:br>
            <a:r>
              <a:rPr lang="zh-CN" altLang="en-US" sz="8800" b="1" dirty="0" smtClean="0"/>
              <a:t>教会是主的身体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348713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EPHESIANS</a:t>
            </a:r>
            <a:r>
              <a:rPr lang="en-US" sz="7200" b="1" dirty="0" smtClean="0"/>
              <a:t> 1:17-23</a:t>
            </a:r>
          </a:p>
          <a:p>
            <a:pPr algn="ctr"/>
            <a:r>
              <a:rPr lang="zh-CN" altLang="en-US" sz="6600" b="1" dirty="0" smtClean="0"/>
              <a:t>以弗所书一章十七到二十三节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85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2494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EPHESIANS 1:17-23</a:t>
            </a:r>
            <a:br>
              <a:rPr lang="en-US" sz="4800" b="1" dirty="0" smtClean="0"/>
            </a:br>
            <a:r>
              <a:rPr lang="zh-CN" altLang="en-US" sz="4800" b="1" smtClean="0"/>
              <a:t>以弗所书一章十七节到二十三节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60851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Church is Christ’s Body 23</a:t>
            </a:r>
            <a:r>
              <a:rPr lang="zh-CN" altLang="en-US" sz="4000" b="1" dirty="0" smtClean="0"/>
              <a:t> 教会是主基督的身体</a:t>
            </a:r>
            <a:endParaRPr lang="en-US" sz="4000" b="1" dirty="0" smtClean="0"/>
          </a:p>
          <a:p>
            <a:r>
              <a:rPr lang="en-US" sz="4000" b="1" dirty="0" smtClean="0"/>
              <a:t>Fullness of Christ in the Church</a:t>
            </a:r>
            <a:r>
              <a:rPr lang="zh-CN" altLang="en-US" sz="4000" b="1" dirty="0" smtClean="0"/>
              <a:t>                                   在教会里有耶稣的充满</a:t>
            </a:r>
            <a:endParaRPr lang="en-US" sz="4000" b="1" dirty="0" smtClean="0"/>
          </a:p>
          <a:p>
            <a:r>
              <a:rPr lang="en-US" sz="4000" b="1" dirty="0" smtClean="0"/>
              <a:t>Christ Fills Everything in Every Way</a:t>
            </a:r>
            <a:r>
              <a:rPr lang="zh-CN" altLang="en-US" sz="4000" b="1" dirty="0" smtClean="0"/>
              <a:t> 耶稣充满万有万事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954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" y="0"/>
            <a:ext cx="12180745" cy="194181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CHURCH ILLUSTRATIONS</a:t>
            </a:r>
            <a:br>
              <a:rPr lang="en-US" sz="5400" b="1" dirty="0" smtClean="0"/>
            </a:br>
            <a:r>
              <a:rPr lang="zh-CN" altLang="en-US" sz="5400" b="1" dirty="0" smtClean="0"/>
              <a:t>教会的例子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" y="1941816"/>
            <a:ext cx="12276638" cy="466960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ALMIGHTY GOD TABERNACLE</a:t>
            </a:r>
            <a:r>
              <a:rPr lang="zh-CN" altLang="en-US" sz="4000" b="1" dirty="0" smtClean="0"/>
              <a:t>                                           教会的名字“全能的神殿”</a:t>
            </a:r>
            <a:endParaRPr lang="en-US" sz="4000" b="1" dirty="0" smtClean="0"/>
          </a:p>
          <a:p>
            <a:r>
              <a:rPr lang="en-US" sz="4000" b="1" dirty="0" smtClean="0"/>
              <a:t>IN GOD WE TRUST?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 Rich Man and A Penny</a:t>
            </a:r>
            <a:r>
              <a:rPr lang="zh-CN" altLang="en-US" sz="4000" b="1" dirty="0" smtClean="0"/>
              <a:t>                                                        信靠神？</a:t>
            </a:r>
            <a:r>
              <a:rPr lang="en-US" sz="4000" b="1" dirty="0" smtClean="0"/>
              <a:t>IN GO</a:t>
            </a:r>
            <a:r>
              <a:rPr lang="en-US" sz="4000" b="1" i="1" u="sng" dirty="0" smtClean="0"/>
              <a:t>L</a:t>
            </a:r>
            <a:r>
              <a:rPr lang="en-US" sz="4000" b="1" dirty="0" smtClean="0"/>
              <a:t>D WE TRUST?</a:t>
            </a:r>
            <a:r>
              <a:rPr lang="zh-CN" altLang="en-US" sz="4000" b="1" dirty="0"/>
              <a:t>信靠金子？</a:t>
            </a:r>
            <a:endParaRPr lang="en-US" sz="4000" b="1" dirty="0"/>
          </a:p>
          <a:p>
            <a:r>
              <a:rPr lang="en-US" altLang="zh-CN" sz="4000" b="1" dirty="0" smtClean="0"/>
              <a:t>Story of a Mother Bird </a:t>
            </a:r>
            <a:r>
              <a:rPr lang="zh-CN" altLang="en-US" sz="4000" b="1" dirty="0" smtClean="0"/>
              <a:t>一只母</a:t>
            </a:r>
            <a:r>
              <a:rPr lang="zh-CN" altLang="en-US" sz="4000" b="1" dirty="0" smtClean="0"/>
              <a:t>鸟的故事  </a:t>
            </a:r>
            <a:r>
              <a:rPr lang="zh-CN" altLang="en-US" sz="4000" b="1" dirty="0" smtClean="0"/>
              <a:t>                 （</a:t>
            </a:r>
            <a:r>
              <a:rPr lang="zh-CN" altLang="en-US" sz="4000" b="1" dirty="0" smtClean="0"/>
              <a:t>教会就是有耶稣和他保护的地方）                                            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904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6243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PSALM 91:4</a:t>
            </a:r>
            <a:br>
              <a:rPr lang="en-US" sz="4400" b="1" dirty="0" smtClean="0"/>
            </a:br>
            <a:r>
              <a:rPr lang="zh-CN" altLang="en-US" sz="4400" b="1" dirty="0" smtClean="0"/>
              <a:t>诗篇九十一篇四节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9438"/>
            <a:ext cx="12192000" cy="469556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“HE </a:t>
            </a:r>
            <a:r>
              <a:rPr lang="en-US" sz="4400" b="1" dirty="0" smtClean="0"/>
              <a:t>WILL COVER YOU WITH HIS FEATHERS, AND UNDER HIS WINGS YOU WILL FIND REFUGE; HIS FAITHFULNESS WILL BE YOUR SHIELF AND RAMPART. </a:t>
            </a:r>
            <a:r>
              <a:rPr lang="zh-CN" altLang="en-US" sz="4400" b="1" dirty="0" smtClean="0"/>
              <a:t>他必用自己的翎毛遮蔽你。你要投靠在他的翅膀底下。他的诚实，是</a:t>
            </a:r>
            <a:r>
              <a:rPr lang="zh-CN" altLang="en-US" sz="4400" b="1" dirty="0" smtClean="0"/>
              <a:t>大能的</a:t>
            </a:r>
            <a:r>
              <a:rPr lang="zh-CN" altLang="en-US" sz="4400" b="1" dirty="0" smtClean="0"/>
              <a:t>盾牌</a:t>
            </a:r>
            <a:r>
              <a:rPr lang="en-US" altLang="zh-CN" sz="4400" b="1" dirty="0" smtClean="0"/>
              <a:t>."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59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1"/>
          <a:stretch/>
        </p:blipFill>
        <p:spPr>
          <a:xfrm>
            <a:off x="-251831" y="-97081"/>
            <a:ext cx="12548106" cy="69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0157"/>
            <a:ext cx="12192000" cy="91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5875"/>
            <a:ext cx="3061238" cy="4912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24" y="1853449"/>
            <a:ext cx="3904260" cy="5004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419" y="10710"/>
            <a:ext cx="10176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Martin Luther’s Reformation in the 16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Century</a:t>
            </a:r>
          </a:p>
          <a:p>
            <a:r>
              <a:rPr lang="en-US" sz="4000" b="1" dirty="0" smtClean="0"/>
              <a:t>John Calvin</a:t>
            </a:r>
            <a:r>
              <a:rPr lang="zh-CN" altLang="en-US" sz="4000" dirty="0"/>
              <a:t>约翰</a:t>
            </a:r>
            <a:r>
              <a:rPr lang="en-US" altLang="zh-CN" sz="4000" dirty="0"/>
              <a:t>·</a:t>
            </a:r>
            <a:r>
              <a:rPr lang="zh-CN" altLang="en-US" sz="4000" dirty="0"/>
              <a:t>加尔</a:t>
            </a:r>
            <a:r>
              <a:rPr lang="zh-CN" altLang="en-US" sz="4000" dirty="0" smtClean="0"/>
              <a:t>文 </a:t>
            </a:r>
            <a:r>
              <a:rPr lang="en-US" sz="4000" b="1" dirty="0" smtClean="0"/>
              <a:t>Teaching</a:t>
            </a:r>
            <a:endParaRPr lang="en-US" sz="4000" b="1" dirty="0" smtClean="0"/>
          </a:p>
          <a:p>
            <a:r>
              <a:rPr lang="en-US" sz="4000" b="1" dirty="0" smtClean="0"/>
              <a:t>Baptist </a:t>
            </a:r>
            <a:r>
              <a:rPr lang="en-US" sz="4000" b="1" dirty="0" smtClean="0"/>
              <a:t>History </a:t>
            </a:r>
            <a:r>
              <a:rPr lang="zh-CN" altLang="en-US" sz="4000" b="1" dirty="0" smtClean="0"/>
              <a:t>浸</a:t>
            </a:r>
            <a:r>
              <a:rPr lang="zh-CN" altLang="en-US" sz="4000" b="1" dirty="0" smtClean="0"/>
              <a:t>信会历史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"/>
          <a:stretch/>
        </p:blipFill>
        <p:spPr>
          <a:xfrm>
            <a:off x="8871284" y="1311442"/>
            <a:ext cx="3320716" cy="55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0066"/>
            <a:ext cx="12192000" cy="22494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BAPTIST CHURCH HISTORY</a:t>
            </a:r>
            <a:br>
              <a:rPr lang="en-US" sz="4800" b="1" dirty="0" smtClean="0"/>
            </a:br>
            <a:r>
              <a:rPr lang="zh-CN" altLang="en-US" sz="4800" b="1" smtClean="0"/>
              <a:t>浸信会历史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1579884"/>
            <a:ext cx="5273842" cy="5273842"/>
          </a:xfrm>
        </p:spPr>
      </p:pic>
      <p:sp>
        <p:nvSpPr>
          <p:cNvPr id="5" name="TextBox 4"/>
          <p:cNvSpPr txBox="1"/>
          <p:nvPr/>
        </p:nvSpPr>
        <p:spPr>
          <a:xfrm>
            <a:off x="300788" y="2039420"/>
            <a:ext cx="626845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smtClean="0"/>
              <a:t>17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Century from England</a:t>
            </a:r>
          </a:p>
          <a:p>
            <a:pPr>
              <a:spcBef>
                <a:spcPts val="600"/>
              </a:spcBef>
            </a:pPr>
            <a:r>
              <a:rPr lang="en-US" sz="3200" b="1" dirty="0" smtClean="0"/>
              <a:t>Baptism through immersion: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b="1" dirty="0" smtClean="0"/>
              <a:t>Arminian belief that God’s saving grace is available to everyone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3200" b="1" dirty="0" smtClean="0"/>
              <a:t>Calvinist Orthodoxy that Grace</a:t>
            </a:r>
            <a:r>
              <a:rPr lang="en-US" sz="3200" b="1" dirty="0"/>
              <a:t> </a:t>
            </a:r>
            <a:r>
              <a:rPr lang="en-US" sz="3200" b="1" dirty="0" smtClean="0"/>
              <a:t>is available only to the predestined “elect”</a:t>
            </a:r>
          </a:p>
        </p:txBody>
      </p:sp>
    </p:spTree>
    <p:extLst>
      <p:ext uri="{BB962C8B-B14F-4D97-AF65-F5344CB8AC3E}">
        <p14:creationId xmlns:p14="http://schemas.microsoft.com/office/powerpoint/2010/main" val="10845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6" y="-247136"/>
            <a:ext cx="12084908" cy="224948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Two groups of Baptist</a:t>
            </a:r>
            <a:br>
              <a:rPr lang="en-US" sz="5400" b="1" dirty="0" smtClean="0"/>
            </a:br>
            <a:r>
              <a:rPr lang="zh-CN" altLang="en-US" sz="5400" b="1" dirty="0" smtClean="0"/>
              <a:t>两种浸信会组织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877"/>
            <a:ext cx="12192000" cy="516512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Southern Baptist Convention (SBC) </a:t>
            </a:r>
            <a:r>
              <a:rPr lang="zh-CN" altLang="en-US" sz="3600" b="1" dirty="0"/>
              <a:t>美南浸信會</a:t>
            </a:r>
            <a:r>
              <a:rPr lang="en-US" sz="4000" b="1" dirty="0" smtClean="0"/>
              <a:t>                                 </a:t>
            </a:r>
            <a:r>
              <a:rPr lang="en-US" sz="4000" b="1" dirty="0" smtClean="0"/>
              <a:t>a. Largest con-Catholic denomination in the U.S.            b. 1970’s A Conservative Take Over (SEBTS)</a:t>
            </a:r>
            <a:r>
              <a:rPr lang="zh-CN" altLang="en-US" sz="4000" b="1" dirty="0" smtClean="0"/>
              <a:t>保守派</a:t>
            </a:r>
            <a:r>
              <a:rPr lang="en-US" sz="4000" b="1" dirty="0" smtClean="0"/>
              <a:t>                   c. Do Not Ordain Women (Pastors, Chaplains, Deacons)     </a:t>
            </a:r>
          </a:p>
          <a:p>
            <a:r>
              <a:rPr lang="en-US" sz="4000" b="1" dirty="0" smtClean="0"/>
              <a:t>Cooperative Baptist Fellowship (CBF) </a:t>
            </a:r>
            <a:r>
              <a:rPr lang="zh-TW" altLang="en-US" sz="3200" b="1" dirty="0"/>
              <a:t>浸信會合作團契</a:t>
            </a:r>
            <a:r>
              <a:rPr lang="en-US" sz="4000" b="1" dirty="0" smtClean="0"/>
              <a:t>                          </a:t>
            </a:r>
            <a:r>
              <a:rPr lang="en-US" sz="4000" b="1" dirty="0" smtClean="0"/>
              <a:t>a. Formed in 1991 by Moderates                                    b. Ordains Women in Ministry</a:t>
            </a:r>
          </a:p>
        </p:txBody>
      </p:sp>
    </p:spTree>
    <p:extLst>
      <p:ext uri="{BB962C8B-B14F-4D97-AF65-F5344CB8AC3E}">
        <p14:creationId xmlns:p14="http://schemas.microsoft.com/office/powerpoint/2010/main" val="351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97708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EPHESIANS 1:17-23</a:t>
            </a:r>
            <a:br>
              <a:rPr lang="en-US" sz="4800" b="1" dirty="0" smtClean="0"/>
            </a:br>
            <a:r>
              <a:rPr lang="zh-CN" altLang="en-US" sz="4800" b="1" dirty="0" smtClean="0"/>
              <a:t>以弗所书一章十七节到二十三节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497" y="1977080"/>
            <a:ext cx="12278497" cy="4772635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 smtClean="0"/>
              <a:t>God the Father, God the Son, God the Holy Spirit </a:t>
            </a:r>
            <a:r>
              <a:rPr lang="zh-CN" altLang="en-US" sz="3600" b="1" dirty="0" smtClean="0"/>
              <a:t>主耶稣基督，荣耀的父，智慧和启示的灵</a:t>
            </a:r>
            <a:r>
              <a:rPr lang="en-US" altLang="zh-CN" sz="3600" b="1" dirty="0" smtClean="0"/>
              <a:t>17</a:t>
            </a:r>
          </a:p>
          <a:p>
            <a:r>
              <a:rPr lang="en-US" sz="3600" b="1" dirty="0" smtClean="0"/>
              <a:t>Hope of the call by our God for Riches and Inheritance in the Saints </a:t>
            </a:r>
            <a:r>
              <a:rPr lang="zh-CN" altLang="en-US" sz="3600" b="1" dirty="0" smtClean="0"/>
              <a:t>圣</a:t>
            </a:r>
            <a:r>
              <a:rPr lang="zh-CN" altLang="en-US" sz="3600" b="1" dirty="0" smtClean="0"/>
              <a:t>徒</a:t>
            </a:r>
            <a:r>
              <a:rPr lang="zh-CN" altLang="en-US" sz="3600" b="1" dirty="0"/>
              <a:t>们得丰盛的</a:t>
            </a:r>
            <a:r>
              <a:rPr lang="zh-CN" altLang="en-US" sz="3600" b="1" dirty="0" smtClean="0"/>
              <a:t>基</a:t>
            </a:r>
            <a:r>
              <a:rPr lang="zh-CN" altLang="en-US" sz="3600" b="1" dirty="0" smtClean="0"/>
              <a:t>业和荣</a:t>
            </a:r>
            <a:r>
              <a:rPr lang="zh-CN" altLang="en-US" sz="3600" b="1" dirty="0" smtClean="0"/>
              <a:t>耀</a:t>
            </a:r>
            <a:r>
              <a:rPr lang="en-US" sz="3600" b="1" dirty="0" smtClean="0"/>
              <a:t>18</a:t>
            </a:r>
          </a:p>
          <a:p>
            <a:r>
              <a:rPr lang="en-US" sz="3600" b="1" dirty="0" smtClean="0"/>
              <a:t>Power for Believers </a:t>
            </a:r>
            <a:r>
              <a:rPr lang="zh-CN" altLang="en-US" sz="3600" b="1" dirty="0" smtClean="0"/>
              <a:t>信的人所</a:t>
            </a:r>
            <a:r>
              <a:rPr lang="zh-CN" altLang="en-US" sz="3600" b="1" dirty="0" smtClean="0"/>
              <a:t>显的能力</a:t>
            </a:r>
            <a:r>
              <a:rPr lang="en-US" sz="3600" b="1" dirty="0" smtClean="0"/>
              <a:t>19</a:t>
            </a:r>
          </a:p>
          <a:p>
            <a:r>
              <a:rPr lang="en-US" sz="3600" b="1" dirty="0" smtClean="0"/>
              <a:t>Same Power of the Resurrection of Christ </a:t>
            </a:r>
            <a:r>
              <a:rPr lang="zh-CN" altLang="en-US" sz="3600" b="1" dirty="0" smtClean="0"/>
              <a:t>                                            使</a:t>
            </a:r>
            <a:r>
              <a:rPr lang="zh-CN" altLang="en-US" sz="3600" b="1" dirty="0" smtClean="0"/>
              <a:t>耶稣复</a:t>
            </a:r>
            <a:r>
              <a:rPr lang="zh-CN" altLang="en-US" sz="3600" b="1" dirty="0"/>
              <a:t>活的能</a:t>
            </a:r>
            <a:r>
              <a:rPr lang="zh-CN" altLang="en-US" sz="3600" b="1" dirty="0" smtClean="0"/>
              <a:t>力 </a:t>
            </a:r>
            <a:r>
              <a:rPr lang="en-US" sz="3600" b="1" dirty="0" smtClean="0"/>
              <a:t>20</a:t>
            </a: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43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2494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EPHESIANS 1:17-23</a:t>
            </a:r>
            <a:br>
              <a:rPr lang="en-US" sz="4800" b="1" dirty="0" smtClean="0"/>
            </a:br>
            <a:r>
              <a:rPr lang="zh-CN" altLang="en-US" sz="4800" b="1" smtClean="0"/>
              <a:t>以弗所书一章十七节到二十三节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60851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Power Greater than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21</a:t>
            </a:r>
            <a:r>
              <a:rPr lang="en-US" sz="4000" b="1" dirty="0" smtClean="0"/>
              <a:t>:                                                         a. All Rule and Authority </a:t>
            </a:r>
            <a:r>
              <a:rPr lang="zh-CN" altLang="en-US" sz="4000" b="1" dirty="0" smtClean="0"/>
              <a:t>执政的，掌权的</a:t>
            </a:r>
            <a:r>
              <a:rPr lang="en-US" sz="4000" b="1" dirty="0" smtClean="0"/>
              <a:t>                                                b. Dominion   </a:t>
            </a:r>
            <a:r>
              <a:rPr lang="zh-CN" altLang="en-US" sz="4000" b="1" dirty="0" smtClean="0"/>
              <a:t>主治的，所有的控制（魔鬼的控制）</a:t>
            </a:r>
            <a:r>
              <a:rPr lang="en-US" sz="4000" b="1" dirty="0" smtClean="0"/>
              <a:t>                                                                            c. Every Title in the Present Age and Age to </a:t>
            </a:r>
            <a:r>
              <a:rPr lang="en-US" sz="4000" b="1" dirty="0" smtClean="0"/>
              <a:t>Come      </a:t>
            </a:r>
            <a:r>
              <a:rPr lang="zh-CN" altLang="en-US" sz="4000" b="1" dirty="0" smtClean="0"/>
              <a:t>今</a:t>
            </a:r>
            <a:r>
              <a:rPr lang="zh-CN" altLang="en-US" sz="4000" b="1" dirty="0" smtClean="0"/>
              <a:t>世和来世都在这个</a:t>
            </a:r>
            <a:r>
              <a:rPr lang="zh-CN" altLang="en-US" sz="4000" b="1" dirty="0" smtClean="0"/>
              <a:t>权力以下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42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24948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EPHESIANS 1:17-23</a:t>
            </a:r>
            <a:br>
              <a:rPr lang="en-US" sz="4800" b="1" dirty="0" smtClean="0"/>
            </a:br>
            <a:r>
              <a:rPr lang="zh-CN" altLang="en-US" sz="4800" b="1" smtClean="0"/>
              <a:t>以弗所书一章十七节到二十三节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60851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God Placed All Things Under Christ’s Feet 22a</a:t>
            </a:r>
            <a:r>
              <a:rPr lang="zh-CN" altLang="en-US" sz="4000" b="1" dirty="0" smtClean="0"/>
              <a:t> </a:t>
            </a:r>
            <a:r>
              <a:rPr lang="zh-CN" altLang="en-US" sz="4000" b="1" dirty="0" smtClean="0"/>
              <a:t>           神</a:t>
            </a:r>
            <a:r>
              <a:rPr lang="zh-CN" altLang="en-US" sz="4000" b="1" dirty="0" smtClean="0"/>
              <a:t>将万有服在主的脚下</a:t>
            </a:r>
            <a:endParaRPr lang="en-US" sz="4000" b="1" dirty="0" smtClean="0"/>
          </a:p>
          <a:p>
            <a:r>
              <a:rPr lang="en-US" sz="4000" b="1" dirty="0" smtClean="0"/>
              <a:t>Appointed Him to be Head over Everything for the Church 22b</a:t>
            </a:r>
            <a:r>
              <a:rPr lang="zh-CN" altLang="en-US" sz="4000" b="1" dirty="0" smtClean="0"/>
              <a:t> 耶稣是为教会作万有之首！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256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265</TotalTime>
  <Words>577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新細明體</vt:lpstr>
      <vt:lpstr>宋体</vt:lpstr>
      <vt:lpstr>Arial</vt:lpstr>
      <vt:lpstr>Calibri</vt:lpstr>
      <vt:lpstr>Trebuchet MS</vt:lpstr>
      <vt:lpstr>Tw Cen MT</vt:lpstr>
      <vt:lpstr>Circuit</vt:lpstr>
      <vt:lpstr>CHURCH  BODY OF CHRIST (1) 教会是主的身体</vt:lpstr>
      <vt:lpstr>PowerPoint Presentation</vt:lpstr>
      <vt:lpstr>PowerPoint Presentation</vt:lpstr>
      <vt:lpstr>PowerPoint Presentation</vt:lpstr>
      <vt:lpstr>BAPTIST CHURCH HISTORY 浸信会历史</vt:lpstr>
      <vt:lpstr>Two groups of Baptist 两种浸信会组织</vt:lpstr>
      <vt:lpstr>EPHESIANS 1:17-23 以弗所书一章十七节到二十三节</vt:lpstr>
      <vt:lpstr>EPHESIANS 1:17-23 以弗所书一章十七节到二十三节</vt:lpstr>
      <vt:lpstr>EPHESIANS 1:17-23 以弗所书一章十七节到二十三节</vt:lpstr>
      <vt:lpstr>EPHESIANS 1:17-23 以弗所书一章十七节到二十三节</vt:lpstr>
      <vt:lpstr>CHURCH ILLUSTRATIONS 教会的例子</vt:lpstr>
      <vt:lpstr>PSALM 91:4 诗篇九十一篇四节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 BODY OF CHRIST (1) 教会是主的身体</dc:title>
  <dc:creator>Jane Pan</dc:creator>
  <cp:lastModifiedBy>lwang</cp:lastModifiedBy>
  <cp:revision>22</cp:revision>
  <dcterms:created xsi:type="dcterms:W3CDTF">2018-01-10T17:01:38Z</dcterms:created>
  <dcterms:modified xsi:type="dcterms:W3CDTF">2018-01-11T18:15:13Z</dcterms:modified>
</cp:coreProperties>
</file>