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3" r:id="rId3"/>
    <p:sldId id="264" r:id="rId4"/>
    <p:sldId id="257" r:id="rId5"/>
    <p:sldId id="259" r:id="rId6"/>
    <p:sldId id="258" r:id="rId7"/>
    <p:sldId id="260" r:id="rId8"/>
    <p:sldId id="261" r:id="rId9"/>
    <p:sldId id="262" r:id="rId10"/>
    <p:sldId id="266" r:id="rId11"/>
    <p:sldId id="267" r:id="rId12"/>
    <p:sldId id="268"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A7C41-6699-5944-A6AE-69DD3B6A3504}" type="datetimeFigureOut">
              <a:rPr lang="en-US" smtClean="0"/>
              <a:t>1/25/18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7D9DB-20C4-8746-9F38-634AFE4CDEFA}" type="slidenum">
              <a:rPr lang="en-US" smtClean="0"/>
              <a:t>‹#›</a:t>
            </a:fld>
            <a:endParaRPr lang="en-US"/>
          </a:p>
        </p:txBody>
      </p:sp>
    </p:spTree>
    <p:extLst>
      <p:ext uri="{BB962C8B-B14F-4D97-AF65-F5344CB8AC3E}">
        <p14:creationId xmlns:p14="http://schemas.microsoft.com/office/powerpoint/2010/main" val="100126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Power was out Wednesday night from 10:10pm</a:t>
            </a:r>
            <a:r>
              <a:rPr lang="en-US" baseline="0" dirty="0"/>
              <a:t> until Thursday afternoon at 3pm. That was 17 hours of no power! My whole house is on electricity, therefore when power is out, everything shuts down, well, hot water, heat, etc. This is the power of the Almighty One. He is in control of the weather. We have to learn to totally depending on Him!</a:t>
            </a:r>
            <a:endParaRPr lang="en-US" dirty="0"/>
          </a:p>
        </p:txBody>
      </p:sp>
      <p:sp>
        <p:nvSpPr>
          <p:cNvPr id="4" name="Slide Number Placeholder 3"/>
          <p:cNvSpPr>
            <a:spLocks noGrp="1"/>
          </p:cNvSpPr>
          <p:nvPr>
            <p:ph type="sldNum" sz="quarter" idx="10"/>
          </p:nvPr>
        </p:nvSpPr>
        <p:spPr/>
        <p:txBody>
          <a:bodyPr/>
          <a:lstStyle/>
          <a:p>
            <a:fld id="{3107D9DB-20C4-8746-9F38-634AFE4CDEFA}" type="slidenum">
              <a:rPr lang="en-US" smtClean="0"/>
              <a:t>2</a:t>
            </a:fld>
            <a:endParaRPr lang="en-US"/>
          </a:p>
        </p:txBody>
      </p:sp>
    </p:spTree>
    <p:extLst>
      <p:ext uri="{BB962C8B-B14F-4D97-AF65-F5344CB8AC3E}">
        <p14:creationId xmlns:p14="http://schemas.microsoft.com/office/powerpoint/2010/main" val="155012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outside is snowing heavily, and I am without Power, the Lord's creation is so beautiful. This orchid is going to bloom for a month with vibrant color and fragrance. The world still goes on. However, we Christians</a:t>
            </a:r>
            <a:r>
              <a:rPr lang="en-US" baseline="0" dirty="0"/>
              <a:t> shouldn't we also leave an imprint for the world? How do we do that? With the blood of Jesus, we can do all good things to help the world and especially to help and support one another!</a:t>
            </a:r>
            <a:endParaRPr lang="en-US" dirty="0"/>
          </a:p>
        </p:txBody>
      </p:sp>
      <p:sp>
        <p:nvSpPr>
          <p:cNvPr id="4" name="Slide Number Placeholder 3"/>
          <p:cNvSpPr>
            <a:spLocks noGrp="1"/>
          </p:cNvSpPr>
          <p:nvPr>
            <p:ph type="sldNum" sz="quarter" idx="10"/>
          </p:nvPr>
        </p:nvSpPr>
        <p:spPr/>
        <p:txBody>
          <a:bodyPr/>
          <a:lstStyle/>
          <a:p>
            <a:fld id="{3107D9DB-20C4-8746-9F38-634AFE4CDEFA}" type="slidenum">
              <a:rPr lang="en-US" smtClean="0"/>
              <a:t>3</a:t>
            </a:fld>
            <a:endParaRPr lang="en-US"/>
          </a:p>
        </p:txBody>
      </p:sp>
    </p:spTree>
    <p:extLst>
      <p:ext uri="{BB962C8B-B14F-4D97-AF65-F5344CB8AC3E}">
        <p14:creationId xmlns:p14="http://schemas.microsoft.com/office/powerpoint/2010/main" val="10587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so many fond memories of my serving the Lord, starting from my youths on Okinawa. We will be having a reunion of this group on 5/4-5/6.</a:t>
            </a:r>
            <a:r>
              <a:rPr lang="en-US" baseline="0" dirty="0"/>
              <a:t> Do you have good memories when you started serving the Lord? These are important to show to yourself that you love God and the people around you, especially in a church!</a:t>
            </a:r>
            <a:endParaRPr lang="en-US" dirty="0"/>
          </a:p>
        </p:txBody>
      </p:sp>
      <p:sp>
        <p:nvSpPr>
          <p:cNvPr id="4" name="Slide Number Placeholder 3"/>
          <p:cNvSpPr>
            <a:spLocks noGrp="1"/>
          </p:cNvSpPr>
          <p:nvPr>
            <p:ph type="sldNum" sz="quarter" idx="10"/>
          </p:nvPr>
        </p:nvSpPr>
        <p:spPr/>
        <p:txBody>
          <a:bodyPr/>
          <a:lstStyle/>
          <a:p>
            <a:fld id="{3107D9DB-20C4-8746-9F38-634AFE4CDEFA}" type="slidenum">
              <a:rPr lang="en-US" smtClean="0"/>
              <a:t>13</a:t>
            </a:fld>
            <a:endParaRPr lang="en-US"/>
          </a:p>
        </p:txBody>
      </p:sp>
    </p:spTree>
    <p:extLst>
      <p:ext uri="{BB962C8B-B14F-4D97-AF65-F5344CB8AC3E}">
        <p14:creationId xmlns:p14="http://schemas.microsoft.com/office/powerpoint/2010/main" val="1629507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1/25/18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1/25/18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411" y="-271849"/>
            <a:ext cx="12566821" cy="4794421"/>
          </a:xfrm>
        </p:spPr>
        <p:txBody>
          <a:bodyPr>
            <a:normAutofit/>
          </a:bodyPr>
          <a:lstStyle/>
          <a:p>
            <a:pPr algn="ctr"/>
            <a:r>
              <a:rPr lang="en-US" sz="7200" b="1" dirty="0"/>
              <a:t>CHURCH (2)</a:t>
            </a:r>
            <a:br>
              <a:rPr lang="en-US" sz="7200" b="1" dirty="0"/>
            </a:br>
            <a:r>
              <a:rPr lang="en-US" sz="6600" b="1" dirty="0"/>
              <a:t>BAND OF BROTHERS AND SISTERS</a:t>
            </a:r>
            <a:br>
              <a:rPr lang="en-US" sz="6600" b="1" dirty="0"/>
            </a:br>
            <a:r>
              <a:rPr lang="zh-CN" altLang="en-US" sz="7200" b="1" dirty="0"/>
              <a:t>教会 （</a:t>
            </a:r>
            <a:r>
              <a:rPr lang="en-US" altLang="zh-CN" sz="7200" b="1" dirty="0"/>
              <a:t>2</a:t>
            </a:r>
            <a:r>
              <a:rPr lang="zh-CN" altLang="en-US" sz="7200" b="1" dirty="0"/>
              <a:t>）</a:t>
            </a:r>
            <a:br>
              <a:rPr lang="en-US" altLang="zh-CN" sz="7200" b="1" dirty="0"/>
            </a:br>
            <a:r>
              <a:rPr lang="zh-Hans" altLang="en-US" sz="7200" b="1" dirty="0"/>
              <a:t>与主</a:t>
            </a:r>
            <a:r>
              <a:rPr lang="zh-CN" altLang="en-US" sz="7200" b="1" dirty="0"/>
              <a:t>结伙的弟兄姐妹们</a:t>
            </a:r>
            <a:endParaRPr lang="en-US" sz="7200" b="1" dirty="0"/>
          </a:p>
        </p:txBody>
      </p:sp>
      <p:sp>
        <p:nvSpPr>
          <p:cNvPr id="3" name="Subtitle 2"/>
          <p:cNvSpPr>
            <a:spLocks noGrp="1"/>
          </p:cNvSpPr>
          <p:nvPr>
            <p:ph type="subTitle" idx="1"/>
          </p:nvPr>
        </p:nvSpPr>
        <p:spPr>
          <a:xfrm>
            <a:off x="0" y="4385732"/>
            <a:ext cx="12192000" cy="2595836"/>
          </a:xfrm>
        </p:spPr>
        <p:txBody>
          <a:bodyPr>
            <a:normAutofit/>
          </a:bodyPr>
          <a:lstStyle/>
          <a:p>
            <a:pPr algn="ctr"/>
            <a:r>
              <a:rPr lang="en-US" sz="6600" b="1" dirty="0"/>
              <a:t>GALATIANS 6:1-10</a:t>
            </a:r>
          </a:p>
          <a:p>
            <a:pPr algn="ctr"/>
            <a:r>
              <a:rPr lang="zh-CN" altLang="en-US" sz="6600" b="1" dirty="0"/>
              <a:t>加拉太书六章一到十节</a:t>
            </a:r>
            <a:endParaRPr lang="en-US" sz="6600" b="1" dirty="0"/>
          </a:p>
        </p:txBody>
      </p:sp>
    </p:spTree>
    <p:extLst>
      <p:ext uri="{BB962C8B-B14F-4D97-AF65-F5344CB8AC3E}">
        <p14:creationId xmlns:p14="http://schemas.microsoft.com/office/powerpoint/2010/main" val="1411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2239766"/>
          </a:xfrm>
        </p:spPr>
        <p:txBody>
          <a:bodyPr>
            <a:normAutofit/>
          </a:bodyPr>
          <a:lstStyle/>
          <a:p>
            <a:pPr algn="ctr"/>
            <a:r>
              <a:rPr lang="en-US" sz="4800" b="1" dirty="0"/>
              <a:t>caring for one another with actions</a:t>
            </a:r>
            <a:br>
              <a:rPr lang="en-US" sz="4800" b="1" dirty="0"/>
            </a:br>
            <a:r>
              <a:rPr lang="zh-CN" altLang="en-US" sz="4800" b="1" dirty="0"/>
              <a:t>彼此关心是需要行出来不是口头语</a:t>
            </a:r>
            <a:endParaRPr lang="en-US" sz="4800" b="1" dirty="0"/>
          </a:p>
        </p:txBody>
      </p:sp>
      <p:sp>
        <p:nvSpPr>
          <p:cNvPr id="3" name="Content Placeholder 2"/>
          <p:cNvSpPr>
            <a:spLocks noGrp="1"/>
          </p:cNvSpPr>
          <p:nvPr>
            <p:ph idx="1"/>
          </p:nvPr>
        </p:nvSpPr>
        <p:spPr>
          <a:xfrm>
            <a:off x="0" y="2004987"/>
            <a:ext cx="12191998" cy="4618234"/>
          </a:xfrm>
        </p:spPr>
        <p:txBody>
          <a:bodyPr>
            <a:normAutofit/>
          </a:bodyPr>
          <a:lstStyle/>
          <a:p>
            <a:r>
              <a:rPr lang="en-US" sz="4000" b="1" dirty="0"/>
              <a:t>4. Come to Prayer Meeting and Sunday School </a:t>
            </a:r>
            <a:r>
              <a:rPr lang="zh-CN" altLang="en-US" sz="4000" b="1" dirty="0"/>
              <a:t>              参加教会的祷告和主日学</a:t>
            </a:r>
            <a:endParaRPr lang="en-US" sz="4000" b="1" dirty="0"/>
          </a:p>
          <a:p>
            <a:r>
              <a:rPr lang="en-US" sz="4000" b="1" dirty="0"/>
              <a:t>5. Be still and listen to what God wants to say to you</a:t>
            </a:r>
            <a:r>
              <a:rPr lang="zh-CN" altLang="en-US" sz="4000" b="1" dirty="0"/>
              <a:t>  安静在神的面前聆听他的话</a:t>
            </a:r>
            <a:endParaRPr lang="en-US" altLang="zh-CN" sz="4000" b="1" dirty="0"/>
          </a:p>
          <a:p>
            <a:r>
              <a:rPr lang="en-US" sz="4000" b="1" dirty="0"/>
              <a:t> 6. Talk to God everyday through prayers and songs</a:t>
            </a:r>
            <a:r>
              <a:rPr lang="zh-CN" altLang="en-US" sz="4000" b="1" dirty="0"/>
              <a:t>     和神天天说话借着祷告和诗歌</a:t>
            </a:r>
            <a:endParaRPr lang="en-US" altLang="zh-CN" sz="4000" b="1" dirty="0"/>
          </a:p>
          <a:p>
            <a:r>
              <a:rPr lang="en-US" sz="4000" b="1" dirty="0"/>
              <a:t> 7. Read the Bible daily </a:t>
            </a:r>
            <a:r>
              <a:rPr lang="zh-CN" altLang="en-US" sz="4000" b="1" dirty="0"/>
              <a:t>每天读圣经</a:t>
            </a:r>
            <a:endParaRPr lang="en-US" sz="4000" b="1" dirty="0"/>
          </a:p>
        </p:txBody>
      </p:sp>
    </p:spTree>
    <p:extLst>
      <p:ext uri="{BB962C8B-B14F-4D97-AF65-F5344CB8AC3E}">
        <p14:creationId xmlns:p14="http://schemas.microsoft.com/office/powerpoint/2010/main" val="5519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2239766"/>
          </a:xfrm>
        </p:spPr>
        <p:txBody>
          <a:bodyPr>
            <a:normAutofit/>
          </a:bodyPr>
          <a:lstStyle/>
          <a:p>
            <a:pPr algn="ctr"/>
            <a:r>
              <a:rPr lang="en-US" sz="4800" b="1" dirty="0"/>
              <a:t>caring for one another with actions</a:t>
            </a:r>
            <a:br>
              <a:rPr lang="en-US" sz="4800" b="1" dirty="0"/>
            </a:br>
            <a:r>
              <a:rPr lang="zh-CN" altLang="en-US" sz="4800" b="1" dirty="0"/>
              <a:t>彼此关心是需要行出来不是口头语</a:t>
            </a:r>
            <a:endParaRPr lang="en-US" sz="4800" b="1" dirty="0"/>
          </a:p>
        </p:txBody>
      </p:sp>
      <p:sp>
        <p:nvSpPr>
          <p:cNvPr id="3" name="Content Placeholder 2"/>
          <p:cNvSpPr>
            <a:spLocks noGrp="1"/>
          </p:cNvSpPr>
          <p:nvPr>
            <p:ph idx="1"/>
          </p:nvPr>
        </p:nvSpPr>
        <p:spPr>
          <a:xfrm>
            <a:off x="185353" y="1980274"/>
            <a:ext cx="12191998" cy="4618234"/>
          </a:xfrm>
        </p:spPr>
        <p:txBody>
          <a:bodyPr>
            <a:normAutofit/>
          </a:bodyPr>
          <a:lstStyle/>
          <a:p>
            <a:r>
              <a:rPr lang="en-US" sz="4000" b="1" dirty="0"/>
              <a:t>8. Meditate on quotes and scriptures that encourage, equip, and inspire you</a:t>
            </a:r>
            <a:r>
              <a:rPr lang="zh-CN" altLang="en-US" sz="4000" b="1" dirty="0"/>
              <a:t>                                                          默想神的话来鼓励，装备，和感动我们</a:t>
            </a:r>
            <a:endParaRPr lang="en-US" altLang="zh-CN" sz="4000" b="1" dirty="0"/>
          </a:p>
          <a:p>
            <a:r>
              <a:rPr lang="en-US" altLang="zh-CN" sz="4000" b="1" dirty="0"/>
              <a:t>9.</a:t>
            </a:r>
            <a:r>
              <a:rPr lang="zh-CN" altLang="en-US" sz="4000" b="1" dirty="0"/>
              <a:t> </a:t>
            </a:r>
            <a:r>
              <a:rPr lang="en-US" altLang="zh-CN" sz="4000" b="1" dirty="0"/>
              <a:t>Serve a Person in Need                                                        </a:t>
            </a:r>
            <a:r>
              <a:rPr lang="zh-CN" altLang="en-US" sz="4000" b="1" dirty="0"/>
              <a:t> 教会里有没有需要你帮助的人？                                    祷告后，去花时间帮住他</a:t>
            </a:r>
            <a:endParaRPr lang="en-US" altLang="zh-CN" sz="4000" b="1" dirty="0"/>
          </a:p>
        </p:txBody>
      </p:sp>
    </p:spTree>
    <p:extLst>
      <p:ext uri="{BB962C8B-B14F-4D97-AF65-F5344CB8AC3E}">
        <p14:creationId xmlns:p14="http://schemas.microsoft.com/office/powerpoint/2010/main" val="193336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2239766"/>
          </a:xfrm>
        </p:spPr>
        <p:txBody>
          <a:bodyPr>
            <a:normAutofit/>
          </a:bodyPr>
          <a:lstStyle/>
          <a:p>
            <a:pPr algn="ctr"/>
            <a:r>
              <a:rPr lang="en-US" sz="4800" b="1" dirty="0"/>
              <a:t>caring for one another with actions</a:t>
            </a:r>
            <a:br>
              <a:rPr lang="en-US" sz="4800" b="1" dirty="0"/>
            </a:br>
            <a:r>
              <a:rPr lang="zh-CN" altLang="en-US" sz="4800" b="1" dirty="0"/>
              <a:t>彼此关心是需要行出来不是口头语</a:t>
            </a:r>
            <a:endParaRPr lang="en-US" sz="4800" b="1" dirty="0"/>
          </a:p>
        </p:txBody>
      </p:sp>
      <p:sp>
        <p:nvSpPr>
          <p:cNvPr id="3" name="Content Placeholder 2"/>
          <p:cNvSpPr>
            <a:spLocks noGrp="1"/>
          </p:cNvSpPr>
          <p:nvPr>
            <p:ph idx="1"/>
          </p:nvPr>
        </p:nvSpPr>
        <p:spPr>
          <a:xfrm>
            <a:off x="2" y="2239766"/>
            <a:ext cx="12191998" cy="4618234"/>
          </a:xfrm>
        </p:spPr>
        <p:txBody>
          <a:bodyPr>
            <a:normAutofit/>
          </a:bodyPr>
          <a:lstStyle/>
          <a:p>
            <a:r>
              <a:rPr lang="en-US" altLang="zh-CN" sz="4000" b="1" dirty="0"/>
              <a:t>10. Make a Special effort to capture and preserve memories (Especially in the church where you serve)</a:t>
            </a:r>
            <a:r>
              <a:rPr lang="zh-CN" altLang="en-US" sz="4000" b="1" dirty="0"/>
              <a:t>  我们要时常想念和纪念我们属灵的长辈。可以当作服事方面的鼓励。有没有一些照片让你回忆到你在神面前的服事长进，曾经有谁帮助过你？不止要感谢他们，也要时常的纪念他们！</a:t>
            </a:r>
            <a:endParaRPr lang="en-US" altLang="zh-CN" sz="4000" b="1" dirty="0"/>
          </a:p>
        </p:txBody>
      </p:sp>
    </p:spTree>
    <p:extLst>
      <p:ext uri="{BB962C8B-B14F-4D97-AF65-F5344CB8AC3E}">
        <p14:creationId xmlns:p14="http://schemas.microsoft.com/office/powerpoint/2010/main" val="47288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39" y="-1569307"/>
            <a:ext cx="12646039" cy="9660762"/>
          </a:xfrm>
          <a:prstGeom prst="rect">
            <a:avLst/>
          </a:prstGeom>
        </p:spPr>
      </p:pic>
    </p:spTree>
    <p:extLst>
      <p:ext uri="{BB962C8B-B14F-4D97-AF65-F5344CB8AC3E}">
        <p14:creationId xmlns:p14="http://schemas.microsoft.com/office/powerpoint/2010/main" val="139132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43" y="0"/>
            <a:ext cx="12332043" cy="9249032"/>
          </a:xfrm>
          <a:prstGeom prst="rect">
            <a:avLst/>
          </a:prstGeom>
        </p:spPr>
      </p:pic>
    </p:spTree>
    <p:extLst>
      <p:ext uri="{BB962C8B-B14F-4D97-AF65-F5344CB8AC3E}">
        <p14:creationId xmlns:p14="http://schemas.microsoft.com/office/powerpoint/2010/main" val="54933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007" y="-1360159"/>
            <a:ext cx="6799993" cy="90666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15" y="-1210962"/>
            <a:ext cx="6051722" cy="8068962"/>
          </a:xfrm>
          <a:prstGeom prst="rect">
            <a:avLst/>
          </a:prstGeom>
        </p:spPr>
      </p:pic>
    </p:spTree>
    <p:extLst>
      <p:ext uri="{BB962C8B-B14F-4D97-AF65-F5344CB8AC3E}">
        <p14:creationId xmlns:p14="http://schemas.microsoft.com/office/powerpoint/2010/main" val="99825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6496"/>
            <a:ext cx="12191999" cy="2471350"/>
          </a:xfrm>
        </p:spPr>
        <p:txBody>
          <a:bodyPr>
            <a:normAutofit/>
          </a:bodyPr>
          <a:lstStyle/>
          <a:p>
            <a:pPr algn="ctr"/>
            <a:r>
              <a:rPr lang="en-US" sz="6000" b="1" dirty="0"/>
              <a:t>NOTHING BUT THE BLOOD OF JESUS</a:t>
            </a:r>
            <a:br>
              <a:rPr lang="en-US" sz="6000" b="1" dirty="0"/>
            </a:br>
            <a:r>
              <a:rPr lang="zh-CN" altLang="en-US" sz="6000" b="1" dirty="0"/>
              <a:t>只</a:t>
            </a:r>
            <a:r>
              <a:rPr lang="zh-Hans" altLang="en-US" sz="6000" b="1" dirty="0"/>
              <a:t>靠</a:t>
            </a:r>
            <a:r>
              <a:rPr lang="zh-CN" altLang="en-US" sz="6000" b="1" dirty="0"/>
              <a:t>耶稣的宝血洗净</a:t>
            </a:r>
            <a:r>
              <a:rPr lang="zh-Hans" altLang="en-US" sz="6000" b="1" dirty="0"/>
              <a:t>罪</a:t>
            </a:r>
            <a:endParaRPr lang="en-US" sz="6000" b="1" dirty="0"/>
          </a:p>
        </p:txBody>
      </p:sp>
      <p:sp>
        <p:nvSpPr>
          <p:cNvPr id="5" name="Content Placeholder 4"/>
          <p:cNvSpPr>
            <a:spLocks noGrp="1"/>
          </p:cNvSpPr>
          <p:nvPr>
            <p:ph idx="1"/>
          </p:nvPr>
        </p:nvSpPr>
        <p:spPr>
          <a:xfrm>
            <a:off x="1" y="2026509"/>
            <a:ext cx="12191998" cy="4831492"/>
          </a:xfrm>
        </p:spPr>
        <p:txBody>
          <a:bodyPr>
            <a:normAutofit/>
          </a:bodyPr>
          <a:lstStyle/>
          <a:p>
            <a:r>
              <a:rPr lang="en-US" sz="4000" b="1" dirty="0"/>
              <a:t>THE BIBLE IS FULL OF SINNERS:                                               1. Noah was a drunk                                                                  2. Jacob was a liar                                                                      3. Joseph was abused                                                               4. Moses had a stuttering problem                                        5. Rahab, Tamar, were prostitutes                                      6. David an adulterer and murderer                                      7. Elijah was suicidal                                                                    </a:t>
            </a:r>
          </a:p>
        </p:txBody>
      </p:sp>
    </p:spTree>
    <p:extLst>
      <p:ext uri="{BB962C8B-B14F-4D97-AF65-F5344CB8AC3E}">
        <p14:creationId xmlns:p14="http://schemas.microsoft.com/office/powerpoint/2010/main" val="159545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6496"/>
            <a:ext cx="12191999" cy="2471350"/>
          </a:xfrm>
        </p:spPr>
        <p:txBody>
          <a:bodyPr>
            <a:normAutofit/>
          </a:bodyPr>
          <a:lstStyle/>
          <a:p>
            <a:pPr algn="ctr"/>
            <a:r>
              <a:rPr lang="en-US" sz="6000" b="1" dirty="0"/>
              <a:t>NOTHING BUT THE BLOOD OF JESUS</a:t>
            </a:r>
            <a:br>
              <a:rPr lang="en-US" sz="6000" b="1" dirty="0"/>
            </a:br>
            <a:r>
              <a:rPr lang="zh-CN" altLang="en-US" sz="6000" b="1" dirty="0"/>
              <a:t>只</a:t>
            </a:r>
            <a:r>
              <a:rPr lang="zh-Hans" altLang="en-US" sz="6000" b="1" dirty="0"/>
              <a:t>靠</a:t>
            </a:r>
            <a:r>
              <a:rPr lang="zh-CN" altLang="en-US" sz="6000" b="1" dirty="0"/>
              <a:t>耶稣的宝血洗净</a:t>
            </a:r>
            <a:r>
              <a:rPr lang="zh-Hans" altLang="en-US" sz="6000" b="1" dirty="0"/>
              <a:t>罪</a:t>
            </a:r>
            <a:endParaRPr lang="en-US" sz="6000" b="1" dirty="0"/>
          </a:p>
        </p:txBody>
      </p:sp>
      <p:sp>
        <p:nvSpPr>
          <p:cNvPr id="5" name="Content Placeholder 4"/>
          <p:cNvSpPr>
            <a:spLocks noGrp="1"/>
          </p:cNvSpPr>
          <p:nvPr>
            <p:ph idx="1"/>
          </p:nvPr>
        </p:nvSpPr>
        <p:spPr>
          <a:xfrm>
            <a:off x="2" y="1954589"/>
            <a:ext cx="12191998" cy="4831492"/>
          </a:xfrm>
        </p:spPr>
        <p:txBody>
          <a:bodyPr>
            <a:normAutofit/>
          </a:bodyPr>
          <a:lstStyle/>
          <a:p>
            <a:r>
              <a:rPr lang="en-US" sz="4000" b="1" dirty="0"/>
              <a:t>8. Jonah ran from God                                                              9. Job went bankrupt                                                                10. John the Baptist ate bugs (locusts)                                  11. Peter denied Christ                                                             12. Disciples fell asleep while praying                                   13. Martha worried about everything                                  14. Samaritan woman divorced more than once                15. Lazarus, Tabitha, young man, the son were dead                </a:t>
            </a:r>
          </a:p>
        </p:txBody>
      </p:sp>
    </p:spTree>
    <p:extLst>
      <p:ext uri="{BB962C8B-B14F-4D97-AF65-F5344CB8AC3E}">
        <p14:creationId xmlns:p14="http://schemas.microsoft.com/office/powerpoint/2010/main" val="97512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6496"/>
            <a:ext cx="12191999" cy="2471350"/>
          </a:xfrm>
        </p:spPr>
        <p:txBody>
          <a:bodyPr>
            <a:normAutofit/>
          </a:bodyPr>
          <a:lstStyle/>
          <a:p>
            <a:pPr algn="ctr"/>
            <a:r>
              <a:rPr lang="en-US" sz="6000" b="1" dirty="0"/>
              <a:t>NOTHING BUT THE BLOOD OF JESUS</a:t>
            </a:r>
            <a:br>
              <a:rPr lang="en-US" sz="6000" b="1" dirty="0"/>
            </a:br>
            <a:r>
              <a:rPr lang="zh-CN" altLang="en-US" sz="6000" b="1" dirty="0"/>
              <a:t>只有耶稣的宝血洗净</a:t>
            </a:r>
            <a:endParaRPr lang="en-US" sz="6000" b="1" dirty="0"/>
          </a:p>
        </p:txBody>
      </p:sp>
      <p:sp>
        <p:nvSpPr>
          <p:cNvPr id="5" name="Content Placeholder 4"/>
          <p:cNvSpPr>
            <a:spLocks noGrp="1"/>
          </p:cNvSpPr>
          <p:nvPr>
            <p:ph idx="1"/>
          </p:nvPr>
        </p:nvSpPr>
        <p:spPr>
          <a:xfrm>
            <a:off x="1" y="2026509"/>
            <a:ext cx="12191998" cy="4831492"/>
          </a:xfrm>
        </p:spPr>
        <p:txBody>
          <a:bodyPr>
            <a:normAutofit/>
          </a:bodyPr>
          <a:lstStyle/>
          <a:p>
            <a:r>
              <a:rPr lang="en-US" sz="4000" b="1" dirty="0"/>
              <a:t>CHURCH IS FULL OF SINNERS</a:t>
            </a:r>
            <a:r>
              <a:rPr lang="zh-CN" altLang="en-US" sz="4000" b="1" dirty="0"/>
              <a:t>                                              今天的教会基督徒也是需要耶稣的宝血洗净！</a:t>
            </a:r>
            <a:r>
              <a:rPr lang="en-US" sz="4000" b="1" dirty="0"/>
              <a:t>                                                 Today, we are no different. Only God knows Us!</a:t>
            </a:r>
            <a:r>
              <a:rPr lang="zh-CN" altLang="en-US" sz="4000" b="1" dirty="0"/>
              <a:t>               人是看外表，神是看我们的心！</a:t>
            </a:r>
            <a:endParaRPr lang="en-US" sz="4000" b="1" dirty="0"/>
          </a:p>
          <a:p>
            <a:r>
              <a:rPr lang="en-US" sz="4000" b="1" dirty="0"/>
              <a:t>ONLY THE BLOOD OF JESUS CAN MAKE US WHOLE AGAIN! Illustration "The Pastor's Son</a:t>
            </a:r>
            <a:r>
              <a:rPr lang="zh-CN" altLang="en-US" sz="4000" b="1" dirty="0"/>
              <a:t>牧师的儿子</a:t>
            </a:r>
            <a:r>
              <a:rPr lang="en-US" sz="4000" b="1" dirty="0"/>
              <a:t>". Why can't we forgive?</a:t>
            </a:r>
          </a:p>
        </p:txBody>
      </p:sp>
    </p:spTree>
    <p:extLst>
      <p:ext uri="{BB962C8B-B14F-4D97-AF65-F5344CB8AC3E}">
        <p14:creationId xmlns:p14="http://schemas.microsoft.com/office/powerpoint/2010/main" val="38575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2239766"/>
          </a:xfrm>
        </p:spPr>
        <p:txBody>
          <a:bodyPr>
            <a:normAutofit/>
          </a:bodyPr>
          <a:lstStyle/>
          <a:p>
            <a:pPr algn="ctr"/>
            <a:r>
              <a:rPr lang="en-US" sz="4800" b="1" dirty="0"/>
              <a:t>caring for one another with actions</a:t>
            </a:r>
            <a:br>
              <a:rPr lang="en-US" sz="4800" b="1" dirty="0"/>
            </a:br>
            <a:r>
              <a:rPr lang="zh-CN" altLang="en-US" sz="4800" b="1" dirty="0"/>
              <a:t>彼此关心是需要行出来不是口头语</a:t>
            </a:r>
            <a:endParaRPr lang="en-US" sz="4800" b="1" dirty="0"/>
          </a:p>
        </p:txBody>
      </p:sp>
      <p:sp>
        <p:nvSpPr>
          <p:cNvPr id="3" name="Content Placeholder 2"/>
          <p:cNvSpPr>
            <a:spLocks noGrp="1"/>
          </p:cNvSpPr>
          <p:nvPr>
            <p:ph idx="1"/>
          </p:nvPr>
        </p:nvSpPr>
        <p:spPr>
          <a:xfrm>
            <a:off x="1" y="2239766"/>
            <a:ext cx="12191998" cy="4618234"/>
          </a:xfrm>
        </p:spPr>
        <p:txBody>
          <a:bodyPr>
            <a:normAutofit/>
          </a:bodyPr>
          <a:lstStyle/>
          <a:p>
            <a:r>
              <a:rPr lang="en-US" sz="4000" b="1" dirty="0"/>
              <a:t>VERSE 1: RESTORE AND WATCH</a:t>
            </a:r>
            <a:r>
              <a:rPr lang="zh-CN" altLang="en-US" sz="4000" b="1" dirty="0"/>
              <a:t>爱心挽回和自己小心</a:t>
            </a:r>
            <a:endParaRPr lang="en-US" sz="4000" b="1" dirty="0"/>
          </a:p>
          <a:p>
            <a:r>
              <a:rPr lang="en-US" sz="4000" b="1" dirty="0"/>
              <a:t>VERSE 2: CARRY EACH OTHER'S BURDEN</a:t>
            </a:r>
            <a:r>
              <a:rPr lang="zh-CN" altLang="en-US" sz="4000" b="1" dirty="0"/>
              <a:t>重担互相担当</a:t>
            </a:r>
            <a:endParaRPr lang="en-US" sz="4000" b="1" dirty="0"/>
          </a:p>
          <a:p>
            <a:r>
              <a:rPr lang="en-US" sz="4000" b="1" dirty="0"/>
              <a:t>VERSE 3: DECEIVES HIMSELF</a:t>
            </a:r>
            <a:r>
              <a:rPr lang="zh-CN" altLang="en-US" sz="4000" b="1" dirty="0"/>
              <a:t>不要自欺</a:t>
            </a:r>
            <a:endParaRPr lang="en-US" sz="4000" b="1" dirty="0"/>
          </a:p>
          <a:p>
            <a:r>
              <a:rPr lang="en-US" sz="4000" b="1" dirty="0"/>
              <a:t>VERSE 4: TEST OWN ACTIONS</a:t>
            </a:r>
            <a:r>
              <a:rPr lang="zh-CN" altLang="en-US" sz="4000" b="1" dirty="0"/>
              <a:t> 察验自己的行为</a:t>
            </a:r>
            <a:endParaRPr lang="en-US" sz="4000" b="1" dirty="0"/>
          </a:p>
          <a:p>
            <a:r>
              <a:rPr lang="en-US" sz="4000" b="1" dirty="0"/>
              <a:t>VERSE 5: CARRY HIS OWN LOAD</a:t>
            </a:r>
            <a:r>
              <a:rPr lang="zh-CN" altLang="en-US" sz="4000" b="1" dirty="0"/>
              <a:t>担当自己的担子</a:t>
            </a:r>
            <a:endParaRPr lang="en-US" sz="4000" b="1" dirty="0"/>
          </a:p>
        </p:txBody>
      </p:sp>
    </p:spTree>
    <p:extLst>
      <p:ext uri="{BB962C8B-B14F-4D97-AF65-F5344CB8AC3E}">
        <p14:creationId xmlns:p14="http://schemas.microsoft.com/office/powerpoint/2010/main" val="19120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2239766"/>
          </a:xfrm>
        </p:spPr>
        <p:txBody>
          <a:bodyPr>
            <a:normAutofit/>
          </a:bodyPr>
          <a:lstStyle/>
          <a:p>
            <a:pPr algn="ctr"/>
            <a:r>
              <a:rPr lang="en-US" sz="4800" b="1" dirty="0"/>
              <a:t>caring for one another with actions</a:t>
            </a:r>
            <a:br>
              <a:rPr lang="en-US" sz="4800" b="1" dirty="0"/>
            </a:br>
            <a:r>
              <a:rPr lang="zh-CN" altLang="en-US" sz="4800" b="1" dirty="0"/>
              <a:t>彼此关心是需要行出来不是口头语</a:t>
            </a:r>
            <a:endParaRPr lang="en-US" sz="4800" b="1" dirty="0"/>
          </a:p>
        </p:txBody>
      </p:sp>
      <p:sp>
        <p:nvSpPr>
          <p:cNvPr id="3" name="Content Placeholder 2"/>
          <p:cNvSpPr>
            <a:spLocks noGrp="1"/>
          </p:cNvSpPr>
          <p:nvPr>
            <p:ph idx="1"/>
          </p:nvPr>
        </p:nvSpPr>
        <p:spPr>
          <a:xfrm>
            <a:off x="2" y="1869064"/>
            <a:ext cx="12191998" cy="4618234"/>
          </a:xfrm>
        </p:spPr>
        <p:txBody>
          <a:bodyPr>
            <a:normAutofit/>
          </a:bodyPr>
          <a:lstStyle/>
          <a:p>
            <a:r>
              <a:rPr lang="en-US" sz="4000" b="1" dirty="0"/>
              <a:t>VERSE 6: SHARE ALL GOOD THINGS</a:t>
            </a:r>
            <a:r>
              <a:rPr lang="zh-CN" altLang="en-US" sz="4000" b="1" dirty="0"/>
              <a:t> 一切需用的供给人</a:t>
            </a:r>
            <a:endParaRPr lang="en-US" sz="4000" b="1" dirty="0"/>
          </a:p>
          <a:p>
            <a:r>
              <a:rPr lang="en-US" sz="4000" b="1" dirty="0"/>
              <a:t>VERSE 7: REAPS WHAT HE SOWS</a:t>
            </a:r>
            <a:r>
              <a:rPr lang="zh-CN" altLang="en-US" sz="4000" b="1" dirty="0"/>
              <a:t> 种的甚么收的是甚么</a:t>
            </a:r>
            <a:endParaRPr lang="en-US" sz="4000" b="1" dirty="0"/>
          </a:p>
          <a:p>
            <a:r>
              <a:rPr lang="en-US" sz="4000" b="1" dirty="0"/>
              <a:t>VERSE 8: SOWS TO PLEASE SELF OR THE SPIRIT</a:t>
            </a:r>
            <a:r>
              <a:rPr lang="zh-CN" altLang="en-US" sz="4000" b="1" dirty="0"/>
              <a:t>              撒种顺着圣灵还是情欲，收的也是如此</a:t>
            </a:r>
            <a:endParaRPr lang="en-US" sz="4000" b="1" dirty="0"/>
          </a:p>
          <a:p>
            <a:r>
              <a:rPr lang="en-US" sz="4000" b="1" dirty="0"/>
              <a:t>VERSE 9: DOING GOOD</a:t>
            </a:r>
            <a:r>
              <a:rPr lang="zh-CN" altLang="en-US" sz="4000" b="1" dirty="0"/>
              <a:t> 行善不可丧志，会收成的</a:t>
            </a:r>
            <a:endParaRPr lang="en-US" sz="4000" b="1" dirty="0"/>
          </a:p>
          <a:p>
            <a:r>
              <a:rPr lang="en-US" sz="4000" b="1" dirty="0"/>
              <a:t>VERSE 10: DO GOOD TO FAMILY OF BELIEVERS</a:t>
            </a:r>
            <a:r>
              <a:rPr lang="zh-CN" altLang="en-US" sz="4000" b="1" dirty="0"/>
              <a:t>              像信徒一家的人行善</a:t>
            </a:r>
            <a:endParaRPr lang="en-US" sz="4000" b="1" dirty="0"/>
          </a:p>
        </p:txBody>
      </p:sp>
    </p:spTree>
    <p:extLst>
      <p:ext uri="{BB962C8B-B14F-4D97-AF65-F5344CB8AC3E}">
        <p14:creationId xmlns:p14="http://schemas.microsoft.com/office/powerpoint/2010/main" val="129522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2239766"/>
          </a:xfrm>
        </p:spPr>
        <p:txBody>
          <a:bodyPr>
            <a:normAutofit/>
          </a:bodyPr>
          <a:lstStyle/>
          <a:p>
            <a:pPr algn="ctr"/>
            <a:r>
              <a:rPr lang="en-US" sz="4800" b="1" dirty="0"/>
              <a:t>caring for one another with actions</a:t>
            </a:r>
            <a:br>
              <a:rPr lang="en-US" sz="4800" b="1" dirty="0"/>
            </a:br>
            <a:r>
              <a:rPr lang="zh-CN" altLang="en-US" sz="4800" b="1" dirty="0"/>
              <a:t>彼此关心是需要行出来不是口头语</a:t>
            </a:r>
            <a:endParaRPr lang="en-US" sz="4800" b="1" dirty="0"/>
          </a:p>
        </p:txBody>
      </p:sp>
      <p:sp>
        <p:nvSpPr>
          <p:cNvPr id="3" name="Content Placeholder 2"/>
          <p:cNvSpPr>
            <a:spLocks noGrp="1"/>
          </p:cNvSpPr>
          <p:nvPr>
            <p:ph idx="1"/>
          </p:nvPr>
        </p:nvSpPr>
        <p:spPr>
          <a:xfrm>
            <a:off x="2" y="1918491"/>
            <a:ext cx="12191998" cy="4618234"/>
          </a:xfrm>
        </p:spPr>
        <p:txBody>
          <a:bodyPr>
            <a:normAutofit/>
          </a:bodyPr>
          <a:lstStyle/>
          <a:p>
            <a:r>
              <a:rPr lang="en-US" sz="4000" b="1" dirty="0"/>
              <a:t> 1. Stop to Smell the Flowers and thank God for them</a:t>
            </a:r>
            <a:r>
              <a:rPr lang="zh-CN" altLang="en-US" sz="4000" b="1" dirty="0"/>
              <a:t> 不要急急忙忙，要停下来闻闻花感谢神。</a:t>
            </a:r>
            <a:endParaRPr lang="en-US" altLang="zh-CN" sz="4000" b="1" dirty="0"/>
          </a:p>
          <a:p>
            <a:r>
              <a:rPr lang="zh-CN" altLang="en-US" sz="4000" b="1" dirty="0"/>
              <a:t> </a:t>
            </a:r>
            <a:r>
              <a:rPr lang="en-US" sz="4000" b="1" dirty="0"/>
              <a:t>2. Spend more quality time with family </a:t>
            </a:r>
            <a:r>
              <a:rPr lang="zh-CN" altLang="en-US" sz="4000" b="1" dirty="0"/>
              <a:t>                           花最好的时间给家人 </a:t>
            </a:r>
            <a:endParaRPr lang="en-US" altLang="zh-CN" sz="4000" b="1" dirty="0"/>
          </a:p>
          <a:p>
            <a:r>
              <a:rPr lang="en-US" sz="4000" b="1" dirty="0"/>
              <a:t> 3. Take a moment to look around you and appreciate them </a:t>
            </a:r>
            <a:r>
              <a:rPr lang="zh-CN" altLang="en-US" sz="4000" b="1" dirty="0"/>
              <a:t>观察你周围的人，感谢他们</a:t>
            </a:r>
            <a:endParaRPr lang="en-US" sz="4000" b="1" dirty="0"/>
          </a:p>
        </p:txBody>
      </p:sp>
    </p:spTree>
    <p:extLst>
      <p:ext uri="{BB962C8B-B14F-4D97-AF65-F5344CB8AC3E}">
        <p14:creationId xmlns:p14="http://schemas.microsoft.com/office/powerpoint/2010/main" val="68343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2206</TotalTime>
  <Words>852</Words>
  <Application>Microsoft Macintosh PowerPoint</Application>
  <PresentationFormat>Widescreen</PresentationFormat>
  <Paragraphs>42</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宋体</vt:lpstr>
      <vt:lpstr>Arial</vt:lpstr>
      <vt:lpstr>Calibri</vt:lpstr>
      <vt:lpstr>Calibri Light</vt:lpstr>
      <vt:lpstr>Celestial</vt:lpstr>
      <vt:lpstr>CHURCH (2) BAND OF BROTHERS AND SISTERS 教会 （2） 与主结伙的弟兄姐妹们</vt:lpstr>
      <vt:lpstr>PowerPoint Presentation</vt:lpstr>
      <vt:lpstr>PowerPoint Presentation</vt:lpstr>
      <vt:lpstr>NOTHING BUT THE BLOOD OF JESUS 只靠耶稣的宝血洗净罪</vt:lpstr>
      <vt:lpstr>NOTHING BUT THE BLOOD OF JESUS 只靠耶稣的宝血洗净罪</vt:lpstr>
      <vt:lpstr>NOTHING BUT THE BLOOD OF JESUS 只有耶稣的宝血洗净</vt:lpstr>
      <vt:lpstr>caring for one another with actions 彼此关心是需要行出来不是口头语</vt:lpstr>
      <vt:lpstr>caring for one another with actions 彼此关心是需要行出来不是口头语</vt:lpstr>
      <vt:lpstr>caring for one another with actions 彼此关心是需要行出来不是口头语</vt:lpstr>
      <vt:lpstr>caring for one another with actions 彼此关心是需要行出来不是口头语</vt:lpstr>
      <vt:lpstr>caring for one another with actions 彼此关心是需要行出来不是口头语</vt:lpstr>
      <vt:lpstr>caring for one another with actions 彼此关心是需要行出来不是口头语</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(2) BAND OF BROTHERS AND SISTERS 教会 （2） 一群弟兄姐妹</dc:title>
  <dc:creator>Jane Pan</dc:creator>
  <cp:lastModifiedBy>Jane Pan</cp:lastModifiedBy>
  <cp:revision>29</cp:revision>
  <dcterms:created xsi:type="dcterms:W3CDTF">2018-01-16T14:12:53Z</dcterms:created>
  <dcterms:modified xsi:type="dcterms:W3CDTF">2018-01-25T13:24:39Z</dcterms:modified>
</cp:coreProperties>
</file>