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75" r:id="rId19"/>
    <p:sldId id="279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300" r:id="rId35"/>
    <p:sldId id="298" r:id="rId36"/>
    <p:sldId id="299" r:id="rId37"/>
    <p:sldId id="301" r:id="rId38"/>
    <p:sldId id="302" r:id="rId39"/>
    <p:sldId id="303" r:id="rId40"/>
    <p:sldId id="304" r:id="rId41"/>
    <p:sldId id="305" r:id="rId42"/>
    <p:sldId id="307" r:id="rId43"/>
    <p:sldId id="309" r:id="rId44"/>
    <p:sldId id="310" r:id="rId45"/>
    <p:sldId id="311" r:id="rId46"/>
    <p:sldId id="312" r:id="rId47"/>
    <p:sldId id="313" r:id="rId48"/>
    <p:sldId id="315" r:id="rId49"/>
    <p:sldId id="317" r:id="rId50"/>
    <p:sldId id="31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C68F-5B1E-4D94-89E3-FC91954BE751}" type="datetimeFigureOut">
              <a:rPr lang="en-US" smtClean="0"/>
              <a:t>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568-B856-4296-832A-857A31130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9C68F-5B1E-4D94-89E3-FC91954BE751}" type="datetimeFigureOut">
              <a:rPr lang="en-US" smtClean="0"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E568-B856-4296-832A-857A31130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52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48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59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4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4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13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43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05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84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34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55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015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8856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40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09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31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35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96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69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29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8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17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94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44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40148"/>
      </p:ext>
    </p:extLst>
  </p:cSld>
  <p:clrMapOvr>
    <a:masterClrMapping/>
  </p:clrMapOvr>
  <p:transition spd="slow">
    <p:pull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4904"/>
      </p:ext>
    </p:extLst>
  </p:cSld>
  <p:clrMapOvr>
    <a:masterClrMapping/>
  </p:clrMapOvr>
  <p:transition spd="slow">
    <p:pull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9553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3334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129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9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77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01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3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9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5898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384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958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52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14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0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63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(4:3)</PresentationFormat>
  <Paragraphs>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等线 Light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chaoyang peng</dc:creator>
  <cp:lastModifiedBy>chaoyang peng</cp:lastModifiedBy>
  <cp:revision>2</cp:revision>
  <dcterms:created xsi:type="dcterms:W3CDTF">2018-01-07T17:53:36Z</dcterms:created>
  <dcterms:modified xsi:type="dcterms:W3CDTF">2018-01-09T01:15:17Z</dcterms:modified>
</cp:coreProperties>
</file>