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727" r:id="rId2"/>
    <p:sldId id="736" r:id="rId3"/>
    <p:sldId id="787" r:id="rId4"/>
    <p:sldId id="807" r:id="rId5"/>
    <p:sldId id="640" r:id="rId6"/>
    <p:sldId id="653" r:id="rId7"/>
    <p:sldId id="661" r:id="rId8"/>
    <p:sldId id="887" r:id="rId9"/>
    <p:sldId id="924" r:id="rId10"/>
    <p:sldId id="928" r:id="rId11"/>
    <p:sldId id="929" r:id="rId12"/>
    <p:sldId id="930" r:id="rId13"/>
    <p:sldId id="665" r:id="rId14"/>
    <p:sldId id="666" r:id="rId15"/>
    <p:sldId id="890" r:id="rId16"/>
    <p:sldId id="669" r:id="rId17"/>
    <p:sldId id="672" r:id="rId18"/>
    <p:sldId id="6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0FB97-22E3-4B57-B8D1-AB0B88E17E7E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0227C-DB71-4544-8AD1-F422848DF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0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7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5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54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9131300" cy="6246294"/>
          </a:xfrm>
          <a:prstGeom prst="rect">
            <a:avLst/>
          </a:prstGeom>
        </p:spPr>
      </p:pic>
      <p:sp>
        <p:nvSpPr>
          <p:cNvPr id="3" name="Rectangle 3"/>
          <p:cNvSpPr/>
          <p:nvPr/>
        </p:nvSpPr>
        <p:spPr>
          <a:xfrm>
            <a:off x="1" y="6246294"/>
            <a:ext cx="9137650" cy="611706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zh-CN" altLang="en-US" sz="3375" dirty="0">
                <a:solidFill>
                  <a:srgbClr val="FF0000"/>
                </a:solidFill>
                <a:effectLst>
                  <a:innerShdw dist="88900">
                    <a:schemeClr val="bg1"/>
                  </a:innerShdw>
                </a:effectLst>
                <a:latin typeface="华文行楷" pitchFamily="2" charset="-122"/>
                <a:ea typeface="华文行楷" pitchFamily="2" charset="-122"/>
              </a:rPr>
              <a:t>    盛夏，在纪良、笑蕾、代莹回国前</a:t>
            </a:r>
            <a:r>
              <a:rPr lang="en-US" altLang="zh-CN" sz="3375" dirty="0">
                <a:solidFill>
                  <a:srgbClr val="FF0000"/>
                </a:solidFill>
                <a:effectLst>
                  <a:innerShdw dist="88900">
                    <a:schemeClr val="bg1"/>
                  </a:innerShdw>
                </a:effectLst>
                <a:latin typeface="华文行楷" pitchFamily="2" charset="-122"/>
                <a:ea typeface="华文行楷" pitchFamily="2" charset="-122"/>
              </a:rPr>
              <a:t>……</a:t>
            </a:r>
            <a:endParaRPr lang="en-US" sz="3375" dirty="0">
              <a:solidFill>
                <a:srgbClr val="FF0000"/>
              </a:solidFill>
              <a:effectLst>
                <a:innerShdw dist="88900">
                  <a:schemeClr val="bg1"/>
                </a:innerShdw>
              </a:effectLst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50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1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16" y="889522"/>
            <a:ext cx="9145815" cy="514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15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68000">
              <a:schemeClr val="accent2"/>
            </a:gs>
            <a:gs pos="92000">
              <a:schemeClr val="accent2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14" y="0"/>
            <a:ext cx="4575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68000">
              <a:schemeClr val="accent2"/>
            </a:gs>
            <a:gs pos="92000">
              <a:schemeClr val="accent2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14" y="0"/>
            <a:ext cx="4575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9100" y="5984630"/>
            <a:ext cx="8305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3500" b="1" dirty="0">
                <a:solidFill>
                  <a:srgbClr val="FF0000"/>
                </a:solidFill>
                <a:effectLst>
                  <a:outerShdw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FZWeiBei-S03S" pitchFamily="2" charset="-122"/>
                <a:cs typeface="+mn-cs"/>
              </a:rPr>
              <a:t>NCSU 2016 Spring Semester Information Fair</a:t>
            </a:r>
          </a:p>
        </p:txBody>
      </p:sp>
    </p:spTree>
    <p:extLst>
      <p:ext uri="{BB962C8B-B14F-4D97-AF65-F5344CB8AC3E}">
        <p14:creationId xmlns:p14="http://schemas.microsoft.com/office/powerpoint/2010/main" val="27793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99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84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74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8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07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0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43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1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16041"/>
            <a:ext cx="9165388" cy="687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21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-381000"/>
            <a:ext cx="5886449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5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1699</TotalTime>
  <Words>23</Words>
  <Application>Microsoft Office PowerPoint</Application>
  <PresentationFormat>On-screen Show (4:3)</PresentationFormat>
  <Paragraphs>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FZWeiBei-S03S</vt:lpstr>
      <vt:lpstr>华文行楷</vt:lpstr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Hongzhi Li</dc:creator>
  <cp:lastModifiedBy>Ivan</cp:lastModifiedBy>
  <cp:revision>69</cp:revision>
  <dcterms:created xsi:type="dcterms:W3CDTF">2017-01-15T03:11:15Z</dcterms:created>
  <dcterms:modified xsi:type="dcterms:W3CDTF">2017-10-15T21:20:48Z</dcterms:modified>
</cp:coreProperties>
</file>