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9"/>
  </p:notesMasterIdLst>
  <p:sldIdLst>
    <p:sldId id="258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3" r:id="rId52"/>
    <p:sldId id="317" r:id="rId53"/>
    <p:sldId id="318" r:id="rId54"/>
    <p:sldId id="319" r:id="rId55"/>
    <p:sldId id="320" r:id="rId56"/>
    <p:sldId id="321" r:id="rId57"/>
    <p:sldId id="322" r:id="rId58"/>
    <p:sldId id="323" r:id="rId59"/>
    <p:sldId id="324" r:id="rId60"/>
    <p:sldId id="325" r:id="rId61"/>
    <p:sldId id="326" r:id="rId62"/>
    <p:sldId id="327" r:id="rId63"/>
    <p:sldId id="328" r:id="rId64"/>
    <p:sldId id="329" r:id="rId65"/>
    <p:sldId id="330" r:id="rId66"/>
    <p:sldId id="331" r:id="rId67"/>
    <p:sldId id="333" r:id="rId68"/>
    <p:sldId id="334" r:id="rId69"/>
    <p:sldId id="335" r:id="rId70"/>
    <p:sldId id="336" r:id="rId71"/>
    <p:sldId id="337" r:id="rId72"/>
    <p:sldId id="338" r:id="rId73"/>
    <p:sldId id="339" r:id="rId74"/>
    <p:sldId id="340" r:id="rId75"/>
    <p:sldId id="341" r:id="rId76"/>
    <p:sldId id="342" r:id="rId77"/>
    <p:sldId id="343" r:id="rId78"/>
    <p:sldId id="344" r:id="rId79"/>
    <p:sldId id="345" r:id="rId80"/>
    <p:sldId id="346" r:id="rId81"/>
    <p:sldId id="347" r:id="rId82"/>
    <p:sldId id="348" r:id="rId83"/>
    <p:sldId id="349" r:id="rId84"/>
    <p:sldId id="350" r:id="rId85"/>
    <p:sldId id="351" r:id="rId86"/>
    <p:sldId id="352" r:id="rId87"/>
    <p:sldId id="353" r:id="rId88"/>
    <p:sldId id="354" r:id="rId89"/>
    <p:sldId id="355" r:id="rId90"/>
    <p:sldId id="357" r:id="rId91"/>
    <p:sldId id="358" r:id="rId92"/>
    <p:sldId id="359" r:id="rId93"/>
    <p:sldId id="360" r:id="rId94"/>
    <p:sldId id="361" r:id="rId95"/>
    <p:sldId id="362" r:id="rId96"/>
    <p:sldId id="363" r:id="rId97"/>
    <p:sldId id="364" r:id="rId98"/>
    <p:sldId id="365" r:id="rId99"/>
    <p:sldId id="367" r:id="rId100"/>
    <p:sldId id="368" r:id="rId101"/>
    <p:sldId id="369" r:id="rId102"/>
    <p:sldId id="371" r:id="rId103"/>
    <p:sldId id="372" r:id="rId104"/>
    <p:sldId id="373" r:id="rId105"/>
    <p:sldId id="374" r:id="rId106"/>
    <p:sldId id="375" r:id="rId107"/>
    <p:sldId id="376" r:id="rId10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0FB97-22E3-4B57-B8D1-AB0B88E17E7E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A0227C-DB71-4544-8AD1-F422848DF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725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0B8B-F1E3-4256-A360-35F88D5A42C7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5157-CC1B-4576-931C-DA74F83BA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0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0B8B-F1E3-4256-A360-35F88D5A42C7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5157-CC1B-4576-931C-DA74F83BA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73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0B8B-F1E3-4256-A360-35F88D5A42C7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5157-CC1B-4576-931C-DA74F83BA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7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0B8B-F1E3-4256-A360-35F88D5A42C7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5157-CC1B-4576-931C-DA74F83BA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2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0B8B-F1E3-4256-A360-35F88D5A42C7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5157-CC1B-4576-931C-DA74F83BA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1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0B8B-F1E3-4256-A360-35F88D5A42C7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5157-CC1B-4576-931C-DA74F83BA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77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0B8B-F1E3-4256-A360-35F88D5A42C7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5157-CC1B-4576-931C-DA74F83BA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54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0B8B-F1E3-4256-A360-35F88D5A42C7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5157-CC1B-4576-931C-DA74F83BA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0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0B8B-F1E3-4256-A360-35F88D5A42C7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5157-CC1B-4576-931C-DA74F83BA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10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0B8B-F1E3-4256-A360-35F88D5A42C7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5157-CC1B-4576-931C-DA74F83BA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7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0B8B-F1E3-4256-A360-35F88D5A42C7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5157-CC1B-4576-931C-DA74F83BA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2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50B8B-F1E3-4256-A360-35F88D5A42C7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45157-CC1B-4576-931C-DA74F83BA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55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873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291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945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449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43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19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332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629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526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415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21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624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10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862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581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22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094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703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18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94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335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775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220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723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77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747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26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321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627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12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226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948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637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979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831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78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261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536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622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513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501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490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48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18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71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285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647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97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925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820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206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550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97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924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81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54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661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478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373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954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086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664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600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70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097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278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436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960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469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169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053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374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638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20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20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222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09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68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627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499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221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943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726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301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177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951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136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941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355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79000">
              <a:schemeClr val="accent2"/>
            </a:gs>
            <a:gs pos="93000">
              <a:schemeClr val="accent4"/>
            </a:gs>
            <a:gs pos="100000">
              <a:schemeClr val="accent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084" y="0"/>
            <a:ext cx="54118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75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321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992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609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102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418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240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567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60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693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67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688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77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62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931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076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435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786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1675</TotalTime>
  <Words>0</Words>
  <Application>Microsoft Office PowerPoint</Application>
  <PresentationFormat>On-screen Show (4:3)</PresentationFormat>
  <Paragraphs>0</Paragraphs>
  <Slides>107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107</vt:i4>
      </vt:variant>
    </vt:vector>
  </HeadingPairs>
  <TitlesOfParts>
    <vt:vector size="1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Hongzhi Li</dc:creator>
  <cp:lastModifiedBy>Ivan</cp:lastModifiedBy>
  <cp:revision>67</cp:revision>
  <dcterms:created xsi:type="dcterms:W3CDTF">2017-01-15T03:11:15Z</dcterms:created>
  <dcterms:modified xsi:type="dcterms:W3CDTF">2017-10-15T21:23:58Z</dcterms:modified>
</cp:coreProperties>
</file>